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inkml+xml" PartName="/ppt/ink/ink1.xml"/>
  <Override ContentType="application/inkml+xml" PartName="/ppt/ink/ink2.xml"/>
  <Override ContentType="application/inkml+xml" PartName="/ppt/ink/ink3.xml"/>
  <Override ContentType="application/inkml+xml" PartName="/ppt/ink/ink4.xml"/>
  <Override ContentType="application/inkml+xml" PartName="/ppt/ink/ink5.xml"/>
  <Override ContentType="application/inkml+xml" PartName="/ppt/ink/ink6.xml"/>
  <Override ContentType="application/inkml+xml" PartName="/ppt/ink/ink7.xml"/>
  <Override ContentType="application/inkml+xml" PartName="/ppt/ink/ink8.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ms-powerpoint.changesinfo+xml" PartName="/ppt/changesInfos/changesInfo1.xml"/>
  <Override ContentType="application/vnd.ms-powerpoint.revisioninfo+xml" PartName="/ppt/revisionInfo.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60" r:id="rId4"/>
    <p:sldId id="271" r:id="rId5"/>
    <p:sldId id="258" r:id="rId6"/>
    <p:sldId id="259" r:id="rId7"/>
    <p:sldId id="305" r:id="rId8"/>
    <p:sldId id="262" r:id="rId9"/>
    <p:sldId id="263" r:id="rId10"/>
    <p:sldId id="266" r:id="rId11"/>
    <p:sldId id="311" r:id="rId12"/>
    <p:sldId id="312" r:id="rId13"/>
    <p:sldId id="269" r:id="rId14"/>
    <p:sldId id="270" r:id="rId15"/>
    <p:sldId id="264" r:id="rId16"/>
    <p:sldId id="313" r:id="rId17"/>
    <p:sldId id="315" r:id="rId18"/>
    <p:sldId id="316" r:id="rId19"/>
    <p:sldId id="267" r:id="rId20"/>
    <p:sldId id="268" r:id="rId21"/>
    <p:sldId id="314" r:id="rId22"/>
    <p:sldId id="279" r:id="rId23"/>
    <p:sldId id="299" r:id="rId24"/>
    <p:sldId id="300" r:id="rId25"/>
    <p:sldId id="308" r:id="rId26"/>
    <p:sldId id="301" r:id="rId27"/>
    <p:sldId id="309" r:id="rId28"/>
    <p:sldId id="310"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0F9"/>
    <a:srgbClr val="D5ECF3"/>
    <a:srgbClr val="B8DE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231260-470E-48F3-BEDB-DEBE0AD44CF5}" v="188" dt="2025-02-18T17:20:15.6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2" d="100"/>
          <a:sy n="52" d="100"/>
        </p:scale>
        <p:origin x="6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ie bennett" userId="841f2a89d0423061" providerId="LiveId" clId="{AD231260-470E-48F3-BEDB-DEBE0AD44CF5}"/>
    <pc:docChg chg="undo redo custSel addSld delSld modSld sldOrd modMainMaster">
      <pc:chgData name="millie bennett" userId="841f2a89d0423061" providerId="LiveId" clId="{AD231260-470E-48F3-BEDB-DEBE0AD44CF5}" dt="2025-02-18T17:20:54.715" v="2324" actId="1076"/>
      <pc:docMkLst>
        <pc:docMk/>
      </pc:docMkLst>
      <pc:sldChg chg="addSp delSp modSp mod setBg">
        <pc:chgData name="millie bennett" userId="841f2a89d0423061" providerId="LiveId" clId="{AD231260-470E-48F3-BEDB-DEBE0AD44CF5}" dt="2025-02-18T16:44:39.854" v="705"/>
        <pc:sldMkLst>
          <pc:docMk/>
          <pc:sldMk cId="2279561024" sldId="256"/>
        </pc:sldMkLst>
        <pc:spChg chg="mod">
          <ac:chgData name="millie bennett" userId="841f2a89d0423061" providerId="LiveId" clId="{AD231260-470E-48F3-BEDB-DEBE0AD44CF5}" dt="2025-02-18T16:43:33.063" v="700" actId="1076"/>
          <ac:spMkLst>
            <pc:docMk/>
            <pc:sldMk cId="2279561024" sldId="256"/>
            <ac:spMk id="2" creationId="{949E2D4A-A5D0-E198-8712-C5F4581CCC84}"/>
          </ac:spMkLst>
        </pc:spChg>
        <pc:spChg chg="del">
          <ac:chgData name="millie bennett" userId="841f2a89d0423061" providerId="LiveId" clId="{AD231260-470E-48F3-BEDB-DEBE0AD44CF5}" dt="2025-02-18T16:43:30.245" v="699" actId="478"/>
          <ac:spMkLst>
            <pc:docMk/>
            <pc:sldMk cId="2279561024" sldId="256"/>
            <ac:spMk id="3" creationId="{95EAD8EB-E8AB-3A73-17BC-45F82FC0DEE6}"/>
          </ac:spMkLst>
        </pc:spChg>
        <pc:picChg chg="add mod">
          <ac:chgData name="millie bennett" userId="841f2a89d0423061" providerId="LiveId" clId="{AD231260-470E-48F3-BEDB-DEBE0AD44CF5}" dt="2025-02-18T16:44:31.116" v="703" actId="1076"/>
          <ac:picMkLst>
            <pc:docMk/>
            <pc:sldMk cId="2279561024" sldId="256"/>
            <ac:picMk id="11266" creationId="{ADF098FA-A0D1-DC70-313F-C190FCA49801}"/>
          </ac:picMkLst>
        </pc:picChg>
      </pc:sldChg>
      <pc:sldChg chg="addSp modSp mod">
        <pc:chgData name="millie bennett" userId="841f2a89d0423061" providerId="LiveId" clId="{AD231260-470E-48F3-BEDB-DEBE0AD44CF5}" dt="2025-02-18T16:45:47.737" v="798" actId="14100"/>
        <pc:sldMkLst>
          <pc:docMk/>
          <pc:sldMk cId="2602171975" sldId="257"/>
        </pc:sldMkLst>
        <pc:spChg chg="mod">
          <ac:chgData name="millie bennett" userId="841f2a89d0423061" providerId="LiveId" clId="{AD231260-470E-48F3-BEDB-DEBE0AD44CF5}" dt="2025-02-18T16:45:21.711" v="793" actId="20577"/>
          <ac:spMkLst>
            <pc:docMk/>
            <pc:sldMk cId="2602171975" sldId="257"/>
            <ac:spMk id="2" creationId="{1A0A8C8C-CFBC-C511-7CE9-4866AF93AB9C}"/>
          </ac:spMkLst>
        </pc:spChg>
        <pc:picChg chg="add mod">
          <ac:chgData name="millie bennett" userId="841f2a89d0423061" providerId="LiveId" clId="{AD231260-470E-48F3-BEDB-DEBE0AD44CF5}" dt="2025-02-18T16:45:47.737" v="798" actId="14100"/>
          <ac:picMkLst>
            <pc:docMk/>
            <pc:sldMk cId="2602171975" sldId="257"/>
            <ac:picMk id="12290" creationId="{B3BDA6D7-8A98-CA51-572D-F086BE4D951F}"/>
          </ac:picMkLst>
        </pc:picChg>
      </pc:sldChg>
      <pc:sldChg chg="addSp modSp mod modAnim">
        <pc:chgData name="millie bennett" userId="841f2a89d0423061" providerId="LiveId" clId="{AD231260-470E-48F3-BEDB-DEBE0AD44CF5}" dt="2025-02-18T16:49:42.463" v="1097" actId="1076"/>
        <pc:sldMkLst>
          <pc:docMk/>
          <pc:sldMk cId="1201114695" sldId="259"/>
        </pc:sldMkLst>
        <pc:spChg chg="mod">
          <ac:chgData name="millie bennett" userId="841f2a89d0423061" providerId="LiveId" clId="{AD231260-470E-48F3-BEDB-DEBE0AD44CF5}" dt="2025-02-18T16:47:57.298" v="1085" actId="1076"/>
          <ac:spMkLst>
            <pc:docMk/>
            <pc:sldMk cId="1201114695" sldId="259"/>
            <ac:spMk id="3" creationId="{25005B89-5622-F66C-3721-9B588F5CED23}"/>
          </ac:spMkLst>
        </pc:spChg>
        <pc:picChg chg="add mod">
          <ac:chgData name="millie bennett" userId="841f2a89d0423061" providerId="LiveId" clId="{AD231260-470E-48F3-BEDB-DEBE0AD44CF5}" dt="2025-02-18T16:49:42.463" v="1097" actId="1076"/>
          <ac:picMkLst>
            <pc:docMk/>
            <pc:sldMk cId="1201114695" sldId="259"/>
            <ac:picMk id="13314" creationId="{3ACB85FF-7D86-7EAE-A1F0-E5E22EF09905}"/>
          </ac:picMkLst>
        </pc:picChg>
      </pc:sldChg>
      <pc:sldChg chg="modSp">
        <pc:chgData name="millie bennett" userId="841f2a89d0423061" providerId="LiveId" clId="{AD231260-470E-48F3-BEDB-DEBE0AD44CF5}" dt="2025-02-18T16:45:54.794" v="800" actId="1076"/>
        <pc:sldMkLst>
          <pc:docMk/>
          <pc:sldMk cId="2510780750" sldId="260"/>
        </pc:sldMkLst>
        <pc:picChg chg="mod">
          <ac:chgData name="millie bennett" userId="841f2a89d0423061" providerId="LiveId" clId="{AD231260-470E-48F3-BEDB-DEBE0AD44CF5}" dt="2025-02-18T16:45:54.794" v="800" actId="1076"/>
          <ac:picMkLst>
            <pc:docMk/>
            <pc:sldMk cId="2510780750" sldId="260"/>
            <ac:picMk id="2050" creationId="{71EFFEEE-3FDF-0C68-7101-9BFBD47E4CD8}"/>
          </ac:picMkLst>
        </pc:picChg>
      </pc:sldChg>
      <pc:sldChg chg="del">
        <pc:chgData name="millie bennett" userId="841f2a89d0423061" providerId="LiveId" clId="{AD231260-470E-48F3-BEDB-DEBE0AD44CF5}" dt="2025-02-18T16:31:56.251" v="674" actId="47"/>
        <pc:sldMkLst>
          <pc:docMk/>
          <pc:sldMk cId="4060375198" sldId="261"/>
        </pc:sldMkLst>
      </pc:sldChg>
      <pc:sldChg chg="modSp">
        <pc:chgData name="millie bennett" userId="841f2a89d0423061" providerId="LiveId" clId="{AD231260-470E-48F3-BEDB-DEBE0AD44CF5}" dt="2025-02-18T16:50:06.978" v="1100" actId="1076"/>
        <pc:sldMkLst>
          <pc:docMk/>
          <pc:sldMk cId="1893900998" sldId="262"/>
        </pc:sldMkLst>
        <pc:picChg chg="mod">
          <ac:chgData name="millie bennett" userId="841f2a89d0423061" providerId="LiveId" clId="{AD231260-470E-48F3-BEDB-DEBE0AD44CF5}" dt="2025-02-18T16:50:06.978" v="1100" actId="1076"/>
          <ac:picMkLst>
            <pc:docMk/>
            <pc:sldMk cId="1893900998" sldId="262"/>
            <ac:picMk id="3076" creationId="{5EF86671-F41B-D277-3D26-4DF8867F48DB}"/>
          </ac:picMkLst>
        </pc:picChg>
      </pc:sldChg>
      <pc:sldChg chg="addSp delSp modSp mod">
        <pc:chgData name="millie bennett" userId="841f2a89d0423061" providerId="LiveId" clId="{AD231260-470E-48F3-BEDB-DEBE0AD44CF5}" dt="2025-02-18T16:51:28.363" v="1124" actId="20577"/>
        <pc:sldMkLst>
          <pc:docMk/>
          <pc:sldMk cId="1660685104" sldId="263"/>
        </pc:sldMkLst>
        <pc:spChg chg="add del mod">
          <ac:chgData name="millie bennett" userId="841f2a89d0423061" providerId="LiveId" clId="{AD231260-470E-48F3-BEDB-DEBE0AD44CF5}" dt="2025-02-18T16:51:28.363" v="1124" actId="20577"/>
          <ac:spMkLst>
            <pc:docMk/>
            <pc:sldMk cId="1660685104" sldId="263"/>
            <ac:spMk id="2" creationId="{C2DDFD1E-FDE1-EF2C-0925-EA0B993CABF6}"/>
          </ac:spMkLst>
        </pc:spChg>
        <pc:spChg chg="add del mod">
          <ac:chgData name="millie bennett" userId="841f2a89d0423061" providerId="LiveId" clId="{AD231260-470E-48F3-BEDB-DEBE0AD44CF5}" dt="2025-02-18T16:51:27.436" v="1122" actId="21"/>
          <ac:spMkLst>
            <pc:docMk/>
            <pc:sldMk cId="1660685104" sldId="263"/>
            <ac:spMk id="4" creationId="{8F5BEFF0-0F60-B4F4-214D-BEEA910FA4ED}"/>
          </ac:spMkLst>
        </pc:spChg>
      </pc:sldChg>
      <pc:sldChg chg="addSp modSp mod">
        <pc:chgData name="millie bennett" userId="841f2a89d0423061" providerId="LiveId" clId="{AD231260-470E-48F3-BEDB-DEBE0AD44CF5}" dt="2025-02-18T16:57:39.405" v="1742" actId="1076"/>
        <pc:sldMkLst>
          <pc:docMk/>
          <pc:sldMk cId="4133354837" sldId="264"/>
        </pc:sldMkLst>
        <pc:spChg chg="mod">
          <ac:chgData name="millie bennett" userId="841f2a89d0423061" providerId="LiveId" clId="{AD231260-470E-48F3-BEDB-DEBE0AD44CF5}" dt="2025-02-18T16:55:22.501" v="1591" actId="115"/>
          <ac:spMkLst>
            <pc:docMk/>
            <pc:sldMk cId="4133354837" sldId="264"/>
            <ac:spMk id="2" creationId="{8D66ED76-9096-D3B7-F452-365AAACE1223}"/>
          </ac:spMkLst>
        </pc:spChg>
        <pc:picChg chg="add mod">
          <ac:chgData name="millie bennett" userId="841f2a89d0423061" providerId="LiveId" clId="{AD231260-470E-48F3-BEDB-DEBE0AD44CF5}" dt="2025-02-18T16:57:39.405" v="1742" actId="1076"/>
          <ac:picMkLst>
            <pc:docMk/>
            <pc:sldMk cId="4133354837" sldId="264"/>
            <ac:picMk id="5122" creationId="{52BCE889-2F52-0572-4BB2-F7E2B398F1FA}"/>
          </ac:picMkLst>
        </pc:picChg>
      </pc:sldChg>
      <pc:sldChg chg="addSp delSp modSp del mod">
        <pc:chgData name="millie bennett" userId="841f2a89d0423061" providerId="LiveId" clId="{AD231260-470E-48F3-BEDB-DEBE0AD44CF5}" dt="2025-02-18T17:01:26.654" v="1770" actId="47"/>
        <pc:sldMkLst>
          <pc:docMk/>
          <pc:sldMk cId="861463857" sldId="265"/>
        </pc:sldMkLst>
        <pc:spChg chg="del mod">
          <ac:chgData name="millie bennett" userId="841f2a89d0423061" providerId="LiveId" clId="{AD231260-470E-48F3-BEDB-DEBE0AD44CF5}" dt="2025-02-18T17:01:01.809" v="1762"/>
          <ac:spMkLst>
            <pc:docMk/>
            <pc:sldMk cId="861463857" sldId="265"/>
            <ac:spMk id="3" creationId="{638E664C-6A46-DE59-0A98-C84C56F293BE}"/>
          </ac:spMkLst>
        </pc:spChg>
        <pc:picChg chg="add del mod">
          <ac:chgData name="millie bennett" userId="841f2a89d0423061" providerId="LiveId" clId="{AD231260-470E-48F3-BEDB-DEBE0AD44CF5}" dt="2025-02-18T16:57:30.014" v="1738" actId="21"/>
          <ac:picMkLst>
            <pc:docMk/>
            <pc:sldMk cId="861463857" sldId="265"/>
            <ac:picMk id="5122" creationId="{52BCE889-2F52-0572-4BB2-F7E2B398F1FA}"/>
          </ac:picMkLst>
        </pc:picChg>
      </pc:sldChg>
      <pc:sldChg chg="addSp modSp new mod">
        <pc:chgData name="millie bennett" userId="841f2a89d0423061" providerId="LiveId" clId="{AD231260-470E-48F3-BEDB-DEBE0AD44CF5}" dt="2025-02-18T17:20:15.641" v="2319" actId="1076"/>
        <pc:sldMkLst>
          <pc:docMk/>
          <pc:sldMk cId="685835192" sldId="266"/>
        </pc:sldMkLst>
        <pc:spChg chg="mod">
          <ac:chgData name="millie bennett" userId="841f2a89d0423061" providerId="LiveId" clId="{AD231260-470E-48F3-BEDB-DEBE0AD44CF5}" dt="2025-02-18T17:20:11.832" v="2317" actId="1076"/>
          <ac:spMkLst>
            <pc:docMk/>
            <pc:sldMk cId="685835192" sldId="266"/>
            <ac:spMk id="2" creationId="{7DE02CAA-161B-8907-17C2-2486347E01AB}"/>
          </ac:spMkLst>
        </pc:spChg>
        <pc:picChg chg="add mod">
          <ac:chgData name="millie bennett" userId="841f2a89d0423061" providerId="LiveId" clId="{AD231260-470E-48F3-BEDB-DEBE0AD44CF5}" dt="2025-02-18T17:20:15.641" v="2319" actId="1076"/>
          <ac:picMkLst>
            <pc:docMk/>
            <pc:sldMk cId="685835192" sldId="266"/>
            <ac:picMk id="14338" creationId="{02B142CD-443D-D7A2-819E-F342A4767D17}"/>
          </ac:picMkLst>
        </pc:picChg>
      </pc:sldChg>
      <pc:sldChg chg="addSp modSp new mod">
        <pc:chgData name="millie bennett" userId="841f2a89d0423061" providerId="LiveId" clId="{AD231260-470E-48F3-BEDB-DEBE0AD44CF5}" dt="2025-02-18T17:20:40.431" v="2321" actId="1076"/>
        <pc:sldMkLst>
          <pc:docMk/>
          <pc:sldMk cId="4105853722" sldId="267"/>
        </pc:sldMkLst>
        <pc:spChg chg="mod">
          <ac:chgData name="millie bennett" userId="841f2a89d0423061" providerId="LiveId" clId="{AD231260-470E-48F3-BEDB-DEBE0AD44CF5}" dt="2025-02-18T16:17:57.204" v="318" actId="2711"/>
          <ac:spMkLst>
            <pc:docMk/>
            <pc:sldMk cId="4105853722" sldId="267"/>
            <ac:spMk id="2" creationId="{FC185A8C-944B-0BBF-FE3B-A4ED70BB9B81}"/>
          </ac:spMkLst>
        </pc:spChg>
        <pc:spChg chg="add">
          <ac:chgData name="millie bennett" userId="841f2a89d0423061" providerId="LiveId" clId="{AD231260-470E-48F3-BEDB-DEBE0AD44CF5}" dt="2025-02-18T16:17:37.651" v="311"/>
          <ac:spMkLst>
            <pc:docMk/>
            <pc:sldMk cId="4105853722" sldId="267"/>
            <ac:spMk id="3" creationId="{F6C9A0D6-68B5-F710-654E-923B4A095F9F}"/>
          </ac:spMkLst>
        </pc:spChg>
        <pc:spChg chg="add mod">
          <ac:chgData name="millie bennett" userId="841f2a89d0423061" providerId="LiveId" clId="{AD231260-470E-48F3-BEDB-DEBE0AD44CF5}" dt="2025-02-18T17:20:40.431" v="2321" actId="1076"/>
          <ac:spMkLst>
            <pc:docMk/>
            <pc:sldMk cId="4105853722" sldId="267"/>
            <ac:spMk id="5" creationId="{AB5A7A06-397D-8345-E030-C02FDDA4A291}"/>
          </ac:spMkLst>
        </pc:spChg>
        <pc:spChg chg="add mod">
          <ac:chgData name="millie bennett" userId="841f2a89d0423061" providerId="LiveId" clId="{AD231260-470E-48F3-BEDB-DEBE0AD44CF5}" dt="2025-02-18T17:11:08.325" v="1979" actId="1076"/>
          <ac:spMkLst>
            <pc:docMk/>
            <pc:sldMk cId="4105853722" sldId="267"/>
            <ac:spMk id="7" creationId="{8D30389A-FEC1-C333-DC4E-DE5E41E7E21D}"/>
          </ac:spMkLst>
        </pc:spChg>
      </pc:sldChg>
      <pc:sldChg chg="addSp delSp modSp new mod">
        <pc:chgData name="millie bennett" userId="841f2a89d0423061" providerId="LiveId" clId="{AD231260-470E-48F3-BEDB-DEBE0AD44CF5}" dt="2025-02-18T17:20:47.077" v="2323" actId="20577"/>
        <pc:sldMkLst>
          <pc:docMk/>
          <pc:sldMk cId="2069467707" sldId="268"/>
        </pc:sldMkLst>
        <pc:spChg chg="add">
          <ac:chgData name="millie bennett" userId="841f2a89d0423061" providerId="LiveId" clId="{AD231260-470E-48F3-BEDB-DEBE0AD44CF5}" dt="2025-02-18T16:19:33.671" v="327"/>
          <ac:spMkLst>
            <pc:docMk/>
            <pc:sldMk cId="2069467707" sldId="268"/>
            <ac:spMk id="2" creationId="{F831CEEF-40E8-C4EF-0113-4A47A50EB149}"/>
          </ac:spMkLst>
        </pc:spChg>
        <pc:spChg chg="add mod">
          <ac:chgData name="millie bennett" userId="841f2a89d0423061" providerId="LiveId" clId="{AD231260-470E-48F3-BEDB-DEBE0AD44CF5}" dt="2025-02-18T17:12:37.570" v="2075" actId="1076"/>
          <ac:spMkLst>
            <pc:docMk/>
            <pc:sldMk cId="2069467707" sldId="268"/>
            <ac:spMk id="4" creationId="{413A72F0-03EA-80F4-87D9-AE8359CC12B2}"/>
          </ac:spMkLst>
        </pc:spChg>
        <pc:spChg chg="add mod">
          <ac:chgData name="millie bennett" userId="841f2a89d0423061" providerId="LiveId" clId="{AD231260-470E-48F3-BEDB-DEBE0AD44CF5}" dt="2025-02-18T17:11:00.479" v="1977" actId="115"/>
          <ac:spMkLst>
            <pc:docMk/>
            <pc:sldMk cId="2069467707" sldId="268"/>
            <ac:spMk id="5" creationId="{DC926F49-E121-ACB7-DB69-D06EA7DD029C}"/>
          </ac:spMkLst>
        </pc:spChg>
        <pc:spChg chg="add">
          <ac:chgData name="millie bennett" userId="841f2a89d0423061" providerId="LiveId" clId="{AD231260-470E-48F3-BEDB-DEBE0AD44CF5}" dt="2025-02-18T16:20:16.599" v="341"/>
          <ac:spMkLst>
            <pc:docMk/>
            <pc:sldMk cId="2069467707" sldId="268"/>
            <ac:spMk id="6" creationId="{BCEC1428-2104-BC9B-8B03-C4FA7AAF768B}"/>
          </ac:spMkLst>
        </pc:spChg>
        <pc:spChg chg="add mod">
          <ac:chgData name="millie bennett" userId="841f2a89d0423061" providerId="LiveId" clId="{AD231260-470E-48F3-BEDB-DEBE0AD44CF5}" dt="2025-02-18T17:20:47.077" v="2323" actId="20577"/>
          <ac:spMkLst>
            <pc:docMk/>
            <pc:sldMk cId="2069467707" sldId="268"/>
            <ac:spMk id="8" creationId="{F33687A4-A437-BB9E-71A2-52DA69880F61}"/>
          </ac:spMkLst>
        </pc:spChg>
        <pc:spChg chg="add">
          <ac:chgData name="millie bennett" userId="841f2a89d0423061" providerId="LiveId" clId="{AD231260-470E-48F3-BEDB-DEBE0AD44CF5}" dt="2025-02-18T16:20:58.190" v="345"/>
          <ac:spMkLst>
            <pc:docMk/>
            <pc:sldMk cId="2069467707" sldId="268"/>
            <ac:spMk id="9" creationId="{FC173487-F020-8A7D-6647-1465D5D5718D}"/>
          </ac:spMkLst>
        </pc:spChg>
        <pc:spChg chg="add del mod">
          <ac:chgData name="millie bennett" userId="841f2a89d0423061" providerId="LiveId" clId="{AD231260-470E-48F3-BEDB-DEBE0AD44CF5}" dt="2025-02-18T17:12:24.149" v="2070" actId="21"/>
          <ac:spMkLst>
            <pc:docMk/>
            <pc:sldMk cId="2069467707" sldId="268"/>
            <ac:spMk id="11" creationId="{190DF130-0B9B-DC0C-03E9-5ED1B7D7ADE4}"/>
          </ac:spMkLst>
        </pc:spChg>
      </pc:sldChg>
      <pc:sldChg chg="addSp delSp modSp new mod ord modAnim">
        <pc:chgData name="millie bennett" userId="841f2a89d0423061" providerId="LiveId" clId="{AD231260-470E-48F3-BEDB-DEBE0AD44CF5}" dt="2025-02-18T17:09:07.080" v="1885"/>
        <pc:sldMkLst>
          <pc:docMk/>
          <pc:sldMk cId="1478803463" sldId="269"/>
        </pc:sldMkLst>
        <pc:spChg chg="del mod">
          <ac:chgData name="millie bennett" userId="841f2a89d0423061" providerId="LiveId" clId="{AD231260-470E-48F3-BEDB-DEBE0AD44CF5}" dt="2025-02-18T17:02:25.952" v="1793" actId="478"/>
          <ac:spMkLst>
            <pc:docMk/>
            <pc:sldMk cId="1478803463" sldId="269"/>
            <ac:spMk id="2" creationId="{7409FDD9-BDC8-B30A-BAAD-025EFB2CBE2C}"/>
          </ac:spMkLst>
        </pc:spChg>
        <pc:spChg chg="add del mod">
          <ac:chgData name="millie bennett" userId="841f2a89d0423061" providerId="LiveId" clId="{AD231260-470E-48F3-BEDB-DEBE0AD44CF5}" dt="2025-02-18T17:03:38.193" v="1823" actId="478"/>
          <ac:spMkLst>
            <pc:docMk/>
            <pc:sldMk cId="1478803463" sldId="269"/>
            <ac:spMk id="3" creationId="{F9B97C86-2616-FAB3-DBFF-D7451ABC155B}"/>
          </ac:spMkLst>
        </pc:spChg>
        <pc:spChg chg="add mod">
          <ac:chgData name="millie bennett" userId="841f2a89d0423061" providerId="LiveId" clId="{AD231260-470E-48F3-BEDB-DEBE0AD44CF5}" dt="2025-02-18T17:04:13.790" v="1834" actId="1076"/>
          <ac:spMkLst>
            <pc:docMk/>
            <pc:sldMk cId="1478803463" sldId="269"/>
            <ac:spMk id="5" creationId="{F1CE230F-4A24-B12E-89E0-7DB29FFAC08D}"/>
          </ac:spMkLst>
        </pc:spChg>
        <pc:spChg chg="add mod">
          <ac:chgData name="millie bennett" userId="841f2a89d0423061" providerId="LiveId" clId="{AD231260-470E-48F3-BEDB-DEBE0AD44CF5}" dt="2025-02-18T17:04:37.764" v="1843" actId="1076"/>
          <ac:spMkLst>
            <pc:docMk/>
            <pc:sldMk cId="1478803463" sldId="269"/>
            <ac:spMk id="7" creationId="{D2ED179E-9819-9A2C-C493-41DAB886DDEE}"/>
          </ac:spMkLst>
        </pc:spChg>
        <pc:spChg chg="add mod">
          <ac:chgData name="millie bennett" userId="841f2a89d0423061" providerId="LiveId" clId="{AD231260-470E-48F3-BEDB-DEBE0AD44CF5}" dt="2025-02-18T17:09:01.958" v="1882" actId="1076"/>
          <ac:spMkLst>
            <pc:docMk/>
            <pc:sldMk cId="1478803463" sldId="269"/>
            <ac:spMk id="9" creationId="{80735D33-4CAC-9915-59D8-3B38EFCBC68A}"/>
          </ac:spMkLst>
        </pc:spChg>
        <pc:spChg chg="add mod">
          <ac:chgData name="millie bennett" userId="841f2a89d0423061" providerId="LiveId" clId="{AD231260-470E-48F3-BEDB-DEBE0AD44CF5}" dt="2025-02-18T17:04:28.253" v="1839" actId="1076"/>
          <ac:spMkLst>
            <pc:docMk/>
            <pc:sldMk cId="1478803463" sldId="269"/>
            <ac:spMk id="11" creationId="{1CA5F015-A275-36A2-B7FD-BAAE57B7F376}"/>
          </ac:spMkLst>
        </pc:spChg>
        <pc:spChg chg="add mod">
          <ac:chgData name="millie bennett" userId="841f2a89d0423061" providerId="LiveId" clId="{AD231260-470E-48F3-BEDB-DEBE0AD44CF5}" dt="2025-02-18T17:08:19.232" v="1876" actId="1076"/>
          <ac:spMkLst>
            <pc:docMk/>
            <pc:sldMk cId="1478803463" sldId="269"/>
            <ac:spMk id="13" creationId="{9CD8C351-777D-764F-5C03-C84C8AE90438}"/>
          </ac:spMkLst>
        </pc:spChg>
        <pc:spChg chg="add mod">
          <ac:chgData name="millie bennett" userId="841f2a89d0423061" providerId="LiveId" clId="{AD231260-470E-48F3-BEDB-DEBE0AD44CF5}" dt="2025-02-18T17:04:48.971" v="1847" actId="1076"/>
          <ac:spMkLst>
            <pc:docMk/>
            <pc:sldMk cId="1478803463" sldId="269"/>
            <ac:spMk id="15" creationId="{F6818F7F-9982-6CD7-0C3F-AE150552A73E}"/>
          </ac:spMkLst>
        </pc:spChg>
        <pc:spChg chg="add del">
          <ac:chgData name="millie bennett" userId="841f2a89d0423061" providerId="LiveId" clId="{AD231260-470E-48F3-BEDB-DEBE0AD44CF5}" dt="2025-02-18T16:24:59.055" v="638" actId="21"/>
          <ac:spMkLst>
            <pc:docMk/>
            <pc:sldMk cId="1478803463" sldId="269"/>
            <ac:spMk id="17" creationId="{3E7B740A-9FB8-E55F-8FDC-680659526F32}"/>
          </ac:spMkLst>
        </pc:spChg>
        <pc:picChg chg="add mod">
          <ac:chgData name="millie bennett" userId="841f2a89d0423061" providerId="LiveId" clId="{AD231260-470E-48F3-BEDB-DEBE0AD44CF5}" dt="2025-02-18T17:05:32.405" v="1851" actId="1076"/>
          <ac:picMkLst>
            <pc:docMk/>
            <pc:sldMk cId="1478803463" sldId="269"/>
            <ac:picMk id="18434" creationId="{E5A32990-92CD-89A8-2A1D-5222FD72DB02}"/>
          </ac:picMkLst>
        </pc:picChg>
        <pc:picChg chg="add mod">
          <ac:chgData name="millie bennett" userId="841f2a89d0423061" providerId="LiveId" clId="{AD231260-470E-48F3-BEDB-DEBE0AD44CF5}" dt="2025-02-18T17:06:06.388" v="1857" actId="14100"/>
          <ac:picMkLst>
            <pc:docMk/>
            <pc:sldMk cId="1478803463" sldId="269"/>
            <ac:picMk id="18436" creationId="{7ABA538A-C940-B7FF-BD37-84B292DBB9B6}"/>
          </ac:picMkLst>
        </pc:picChg>
        <pc:picChg chg="add mod">
          <ac:chgData name="millie bennett" userId="841f2a89d0423061" providerId="LiveId" clId="{AD231260-470E-48F3-BEDB-DEBE0AD44CF5}" dt="2025-02-18T17:06:33.617" v="1862" actId="1076"/>
          <ac:picMkLst>
            <pc:docMk/>
            <pc:sldMk cId="1478803463" sldId="269"/>
            <ac:picMk id="18438" creationId="{5CE6A60E-767F-A09C-B889-08E37CE45961}"/>
          </ac:picMkLst>
        </pc:picChg>
        <pc:picChg chg="add mod">
          <ac:chgData name="millie bennett" userId="841f2a89d0423061" providerId="LiveId" clId="{AD231260-470E-48F3-BEDB-DEBE0AD44CF5}" dt="2025-02-18T17:07:33.128" v="1868" actId="1076"/>
          <ac:picMkLst>
            <pc:docMk/>
            <pc:sldMk cId="1478803463" sldId="269"/>
            <ac:picMk id="18440" creationId="{5A36991B-5F00-4353-9439-6B9B793FE597}"/>
          </ac:picMkLst>
        </pc:picChg>
        <pc:picChg chg="add mod">
          <ac:chgData name="millie bennett" userId="841f2a89d0423061" providerId="LiveId" clId="{AD231260-470E-48F3-BEDB-DEBE0AD44CF5}" dt="2025-02-18T17:08:16.381" v="1875" actId="1076"/>
          <ac:picMkLst>
            <pc:docMk/>
            <pc:sldMk cId="1478803463" sldId="269"/>
            <ac:picMk id="18442" creationId="{4DBD440C-1288-2F08-C532-A003B60A8042}"/>
          </ac:picMkLst>
        </pc:picChg>
        <pc:picChg chg="add mod">
          <ac:chgData name="millie bennett" userId="841f2a89d0423061" providerId="LiveId" clId="{AD231260-470E-48F3-BEDB-DEBE0AD44CF5}" dt="2025-02-18T17:09:03.311" v="1883" actId="1076"/>
          <ac:picMkLst>
            <pc:docMk/>
            <pc:sldMk cId="1478803463" sldId="269"/>
            <ac:picMk id="18444" creationId="{76AA1EFF-C4A7-70AC-C8A5-398547B02501}"/>
          </ac:picMkLst>
        </pc:picChg>
      </pc:sldChg>
      <pc:sldChg chg="addSp modSp new mod">
        <pc:chgData name="millie bennett" userId="841f2a89d0423061" providerId="LiveId" clId="{AD231260-470E-48F3-BEDB-DEBE0AD44CF5}" dt="2025-02-18T16:28:10.659" v="673" actId="1076"/>
        <pc:sldMkLst>
          <pc:docMk/>
          <pc:sldMk cId="466337943" sldId="270"/>
        </pc:sldMkLst>
        <pc:spChg chg="mod">
          <ac:chgData name="millie bennett" userId="841f2a89d0423061" providerId="LiveId" clId="{AD231260-470E-48F3-BEDB-DEBE0AD44CF5}" dt="2025-02-18T16:27:54.399" v="665" actId="20577"/>
          <ac:spMkLst>
            <pc:docMk/>
            <pc:sldMk cId="466337943" sldId="270"/>
            <ac:spMk id="2" creationId="{B1E46F63-03AC-5474-D005-2FDB040012B4}"/>
          </ac:spMkLst>
        </pc:spChg>
        <pc:picChg chg="add mod">
          <ac:chgData name="millie bennett" userId="841f2a89d0423061" providerId="LiveId" clId="{AD231260-470E-48F3-BEDB-DEBE0AD44CF5}" dt="2025-02-18T16:27:57.539" v="666" actId="14100"/>
          <ac:picMkLst>
            <pc:docMk/>
            <pc:sldMk cId="466337943" sldId="270"/>
            <ac:picMk id="8194" creationId="{0045C4E0-3693-0ED1-CD53-53034788C607}"/>
          </ac:picMkLst>
        </pc:picChg>
        <pc:picChg chg="add mod">
          <ac:chgData name="millie bennett" userId="841f2a89d0423061" providerId="LiveId" clId="{AD231260-470E-48F3-BEDB-DEBE0AD44CF5}" dt="2025-02-18T16:27:59.424" v="667" actId="1076"/>
          <ac:picMkLst>
            <pc:docMk/>
            <pc:sldMk cId="466337943" sldId="270"/>
            <ac:picMk id="8196" creationId="{B4A5DC98-151D-0CE6-DF15-A7164D1EACD2}"/>
          </ac:picMkLst>
        </pc:picChg>
        <pc:picChg chg="add mod">
          <ac:chgData name="millie bennett" userId="841f2a89d0423061" providerId="LiveId" clId="{AD231260-470E-48F3-BEDB-DEBE0AD44CF5}" dt="2025-02-18T16:28:08.669" v="672" actId="14100"/>
          <ac:picMkLst>
            <pc:docMk/>
            <pc:sldMk cId="466337943" sldId="270"/>
            <ac:picMk id="8198" creationId="{EB423991-7004-0E30-6894-BDA876B7748D}"/>
          </ac:picMkLst>
        </pc:picChg>
        <pc:picChg chg="add mod">
          <ac:chgData name="millie bennett" userId="841f2a89d0423061" providerId="LiveId" clId="{AD231260-470E-48F3-BEDB-DEBE0AD44CF5}" dt="2025-02-18T16:28:10.659" v="673" actId="1076"/>
          <ac:picMkLst>
            <pc:docMk/>
            <pc:sldMk cId="466337943" sldId="270"/>
            <ac:picMk id="8200" creationId="{A0E8ABEB-A345-D1B1-A367-E211E003A559}"/>
          </ac:picMkLst>
        </pc:picChg>
      </pc:sldChg>
      <pc:sldChg chg="modSp mod">
        <pc:chgData name="millie bennett" userId="841f2a89d0423061" providerId="LiveId" clId="{AD231260-470E-48F3-BEDB-DEBE0AD44CF5}" dt="2025-02-18T16:46:10.370" v="804" actId="14100"/>
        <pc:sldMkLst>
          <pc:docMk/>
          <pc:sldMk cId="0" sldId="271"/>
        </pc:sldMkLst>
        <pc:spChg chg="mod">
          <ac:chgData name="millie bennett" userId="841f2a89d0423061" providerId="LiveId" clId="{AD231260-470E-48F3-BEDB-DEBE0AD44CF5}" dt="2025-02-18T16:46:00.338" v="801" actId="2711"/>
          <ac:spMkLst>
            <pc:docMk/>
            <pc:sldMk cId="0" sldId="271"/>
            <ac:spMk id="2" creationId="{00000000-0000-0000-0000-000000000000}"/>
          </ac:spMkLst>
        </pc:spChg>
        <pc:spChg chg="mod">
          <ac:chgData name="millie bennett" userId="841f2a89d0423061" providerId="LiveId" clId="{AD231260-470E-48F3-BEDB-DEBE0AD44CF5}" dt="2025-02-18T16:46:05.607" v="802" actId="2711"/>
          <ac:spMkLst>
            <pc:docMk/>
            <pc:sldMk cId="0" sldId="271"/>
            <ac:spMk id="3" creationId="{00000000-0000-0000-0000-000000000000}"/>
          </ac:spMkLst>
        </pc:spChg>
        <pc:picChg chg="mod">
          <ac:chgData name="millie bennett" userId="841f2a89d0423061" providerId="LiveId" clId="{AD231260-470E-48F3-BEDB-DEBE0AD44CF5}" dt="2025-02-18T16:46:10.370" v="804" actId="14100"/>
          <ac:picMkLst>
            <pc:docMk/>
            <pc:sldMk cId="0" sldId="271"/>
            <ac:picMk id="1026" creationId="{AF8209D3-622C-D0E6-91F1-AE58048A8D5E}"/>
          </ac:picMkLst>
        </pc:picChg>
      </pc:sldChg>
      <pc:sldChg chg="delSp modSp add mod">
        <pc:chgData name="millie bennett" userId="841f2a89d0423061" providerId="LiveId" clId="{AD231260-470E-48F3-BEDB-DEBE0AD44CF5}" dt="2025-02-18T17:17:16.227" v="2288" actId="115"/>
        <pc:sldMkLst>
          <pc:docMk/>
          <pc:sldMk cId="0" sldId="279"/>
        </pc:sldMkLst>
        <pc:spChg chg="mod">
          <ac:chgData name="millie bennett" userId="841f2a89d0423061" providerId="LiveId" clId="{AD231260-470E-48F3-BEDB-DEBE0AD44CF5}" dt="2025-02-18T17:17:16.227" v="2288" actId="115"/>
          <ac:spMkLst>
            <pc:docMk/>
            <pc:sldMk cId="0" sldId="279"/>
            <ac:spMk id="6" creationId="{00000000-0000-0000-0000-000000000000}"/>
          </ac:spMkLst>
        </pc:spChg>
        <pc:spChg chg="mod">
          <ac:chgData name="millie bennett" userId="841f2a89d0423061" providerId="LiveId" clId="{AD231260-470E-48F3-BEDB-DEBE0AD44CF5}" dt="2025-02-18T17:16:51.193" v="2283" actId="2711"/>
          <ac:spMkLst>
            <pc:docMk/>
            <pc:sldMk cId="0" sldId="279"/>
            <ac:spMk id="8" creationId="{00000000-0000-0000-0000-000000000000}"/>
          </ac:spMkLst>
        </pc:spChg>
        <pc:picChg chg="mod">
          <ac:chgData name="millie bennett" userId="841f2a89d0423061" providerId="LiveId" clId="{AD231260-470E-48F3-BEDB-DEBE0AD44CF5}" dt="2025-02-18T17:17:12.663" v="2287" actId="1076"/>
          <ac:picMkLst>
            <pc:docMk/>
            <pc:sldMk cId="0" sldId="279"/>
            <ac:picMk id="4" creationId="{00000000-0000-0000-0000-000000000000}"/>
          </ac:picMkLst>
        </pc:picChg>
        <pc:picChg chg="del">
          <ac:chgData name="millie bennett" userId="841f2a89d0423061" providerId="LiveId" clId="{AD231260-470E-48F3-BEDB-DEBE0AD44CF5}" dt="2025-02-18T17:16:25.491" v="2236" actId="478"/>
          <ac:picMkLst>
            <pc:docMk/>
            <pc:sldMk cId="0" sldId="279"/>
            <ac:picMk id="7" creationId="{00000000-0000-0000-0000-000000000000}"/>
          </ac:picMkLst>
        </pc:picChg>
      </pc:sldChg>
      <pc:sldChg chg="modSp add mod ord">
        <pc:chgData name="millie bennett" userId="841f2a89d0423061" providerId="LiveId" clId="{AD231260-470E-48F3-BEDB-DEBE0AD44CF5}" dt="2025-02-18T17:14:15.584" v="2233"/>
        <pc:sldMkLst>
          <pc:docMk/>
          <pc:sldMk cId="0" sldId="299"/>
        </pc:sldMkLst>
        <pc:picChg chg="mod">
          <ac:chgData name="millie bennett" userId="841f2a89d0423061" providerId="LiveId" clId="{AD231260-470E-48F3-BEDB-DEBE0AD44CF5}" dt="2025-02-18T17:13:54.795" v="2222" actId="1076"/>
          <ac:picMkLst>
            <pc:docMk/>
            <pc:sldMk cId="0" sldId="299"/>
            <ac:picMk id="3" creationId="{B83C1F3D-F5E4-29F9-DCF7-126AC23F7F8D}"/>
          </ac:picMkLst>
        </pc:picChg>
      </pc:sldChg>
      <pc:sldChg chg="modSp add mod">
        <pc:chgData name="millie bennett" userId="841f2a89d0423061" providerId="LiveId" clId="{AD231260-470E-48F3-BEDB-DEBE0AD44CF5}" dt="2025-02-18T17:17:37.648" v="2297" actId="2711"/>
        <pc:sldMkLst>
          <pc:docMk/>
          <pc:sldMk cId="0" sldId="300"/>
        </pc:sldMkLst>
        <pc:spChg chg="mod">
          <ac:chgData name="millie bennett" userId="841f2a89d0423061" providerId="LiveId" clId="{AD231260-470E-48F3-BEDB-DEBE0AD44CF5}" dt="2025-02-18T17:17:37.648" v="2297" actId="2711"/>
          <ac:spMkLst>
            <pc:docMk/>
            <pc:sldMk cId="0" sldId="300"/>
            <ac:spMk id="2" creationId="{00000000-0000-0000-0000-000000000000}"/>
          </ac:spMkLst>
        </pc:spChg>
        <pc:spChg chg="mod">
          <ac:chgData name="millie bennett" userId="841f2a89d0423061" providerId="LiveId" clId="{AD231260-470E-48F3-BEDB-DEBE0AD44CF5}" dt="2025-02-18T17:17:26.386" v="2289" actId="2711"/>
          <ac:spMkLst>
            <pc:docMk/>
            <pc:sldMk cId="0" sldId="300"/>
            <ac:spMk id="3" creationId="{00000000-0000-0000-0000-000000000000}"/>
          </ac:spMkLst>
        </pc:spChg>
      </pc:sldChg>
      <pc:sldChg chg="modSp add mod">
        <pc:chgData name="millie bennett" userId="841f2a89d0423061" providerId="LiveId" clId="{AD231260-470E-48F3-BEDB-DEBE0AD44CF5}" dt="2025-02-18T17:18:01.562" v="2302" actId="404"/>
        <pc:sldMkLst>
          <pc:docMk/>
          <pc:sldMk cId="0" sldId="301"/>
        </pc:sldMkLst>
        <pc:spChg chg="mod">
          <ac:chgData name="millie bennett" userId="841f2a89d0423061" providerId="LiveId" clId="{AD231260-470E-48F3-BEDB-DEBE0AD44CF5}" dt="2025-02-18T17:17:44.372" v="2298" actId="2711"/>
          <ac:spMkLst>
            <pc:docMk/>
            <pc:sldMk cId="0" sldId="301"/>
            <ac:spMk id="2" creationId="{A28AD2F7-9276-3EF1-2138-1FAD3D9A9B47}"/>
          </ac:spMkLst>
        </pc:spChg>
        <pc:spChg chg="mod">
          <ac:chgData name="millie bennett" userId="841f2a89d0423061" providerId="LiveId" clId="{AD231260-470E-48F3-BEDB-DEBE0AD44CF5}" dt="2025-02-18T17:18:01.562" v="2302" actId="404"/>
          <ac:spMkLst>
            <pc:docMk/>
            <pc:sldMk cId="0" sldId="301"/>
            <ac:spMk id="3" creationId="{290560CA-BC14-6243-4EA5-3F905E591021}"/>
          </ac:spMkLst>
        </pc:spChg>
        <pc:spChg chg="mod">
          <ac:chgData name="millie bennett" userId="841f2a89d0423061" providerId="LiveId" clId="{AD231260-470E-48F3-BEDB-DEBE0AD44CF5}" dt="2025-02-18T17:17:53.744" v="2300" actId="404"/>
          <ac:spMkLst>
            <pc:docMk/>
            <pc:sldMk cId="0" sldId="301"/>
            <ac:spMk id="4" creationId="{E6CD215F-90BD-78C9-04A4-EAF949A44A69}"/>
          </ac:spMkLst>
        </pc:spChg>
      </pc:sldChg>
      <pc:sldChg chg="modSp mod">
        <pc:chgData name="millie bennett" userId="841f2a89d0423061" providerId="LiveId" clId="{AD231260-470E-48F3-BEDB-DEBE0AD44CF5}" dt="2025-02-18T16:50:02.342" v="1099" actId="2711"/>
        <pc:sldMkLst>
          <pc:docMk/>
          <pc:sldMk cId="0" sldId="305"/>
        </pc:sldMkLst>
        <pc:spChg chg="mod">
          <ac:chgData name="millie bennett" userId="841f2a89d0423061" providerId="LiveId" clId="{AD231260-470E-48F3-BEDB-DEBE0AD44CF5}" dt="2025-02-18T16:49:54.377" v="1098" actId="2711"/>
          <ac:spMkLst>
            <pc:docMk/>
            <pc:sldMk cId="0" sldId="305"/>
            <ac:spMk id="2" creationId="{A279E2ED-C9D7-B6D3-3818-D4FDF145CE18}"/>
          </ac:spMkLst>
        </pc:spChg>
        <pc:spChg chg="mod">
          <ac:chgData name="millie bennett" userId="841f2a89d0423061" providerId="LiveId" clId="{AD231260-470E-48F3-BEDB-DEBE0AD44CF5}" dt="2025-02-18T16:50:02.342" v="1099" actId="2711"/>
          <ac:spMkLst>
            <pc:docMk/>
            <pc:sldMk cId="0" sldId="305"/>
            <ac:spMk id="3" creationId="{9BA39086-94B3-E01F-DEE6-D153501912C5}"/>
          </ac:spMkLst>
        </pc:spChg>
      </pc:sldChg>
      <pc:sldChg chg="new del">
        <pc:chgData name="millie bennett" userId="841f2a89d0423061" providerId="LiveId" clId="{AD231260-470E-48F3-BEDB-DEBE0AD44CF5}" dt="2025-02-18T16:34:00.167" v="680" actId="47"/>
        <pc:sldMkLst>
          <pc:docMk/>
          <pc:sldMk cId="3335089973" sldId="306"/>
        </pc:sldMkLst>
      </pc:sldChg>
      <pc:sldChg chg="new del">
        <pc:chgData name="millie bennett" userId="841f2a89d0423061" providerId="LiveId" clId="{AD231260-470E-48F3-BEDB-DEBE0AD44CF5}" dt="2025-02-18T16:33:50.200" v="679" actId="47"/>
        <pc:sldMkLst>
          <pc:docMk/>
          <pc:sldMk cId="2838934886" sldId="307"/>
        </pc:sldMkLst>
      </pc:sldChg>
      <pc:sldChg chg="add ord">
        <pc:chgData name="millie bennett" userId="841f2a89d0423061" providerId="LiveId" clId="{AD231260-470E-48F3-BEDB-DEBE0AD44CF5}" dt="2025-02-18T17:18:04.269" v="2304"/>
        <pc:sldMkLst>
          <pc:docMk/>
          <pc:sldMk cId="0" sldId="308"/>
        </pc:sldMkLst>
      </pc:sldChg>
      <pc:sldChg chg="addSp modSp new">
        <pc:chgData name="millie bennett" userId="841f2a89d0423061" providerId="LiveId" clId="{AD231260-470E-48F3-BEDB-DEBE0AD44CF5}" dt="2025-02-18T16:42:13.932" v="689" actId="1076"/>
        <pc:sldMkLst>
          <pc:docMk/>
          <pc:sldMk cId="873350387" sldId="309"/>
        </pc:sldMkLst>
        <pc:picChg chg="add mod">
          <ac:chgData name="millie bennett" userId="841f2a89d0423061" providerId="LiveId" clId="{AD231260-470E-48F3-BEDB-DEBE0AD44CF5}" dt="2025-02-18T16:42:13.932" v="689" actId="1076"/>
          <ac:picMkLst>
            <pc:docMk/>
            <pc:sldMk cId="873350387" sldId="309"/>
            <ac:picMk id="9218" creationId="{3928B489-746B-80F2-0EE1-750CB54E2833}"/>
          </ac:picMkLst>
        </pc:picChg>
      </pc:sldChg>
      <pc:sldChg chg="new del">
        <pc:chgData name="millie bennett" userId="841f2a89d0423061" providerId="LiveId" clId="{AD231260-470E-48F3-BEDB-DEBE0AD44CF5}" dt="2025-02-18T16:35:15.124" v="683" actId="47"/>
        <pc:sldMkLst>
          <pc:docMk/>
          <pc:sldMk cId="2258726670" sldId="309"/>
        </pc:sldMkLst>
      </pc:sldChg>
      <pc:sldChg chg="addSp delSp modSp new mod">
        <pc:chgData name="millie bennett" userId="841f2a89d0423061" providerId="LiveId" clId="{AD231260-470E-48F3-BEDB-DEBE0AD44CF5}" dt="2025-02-18T17:19:49.025" v="2315" actId="1076"/>
        <pc:sldMkLst>
          <pc:docMk/>
          <pc:sldMk cId="2010180191" sldId="310"/>
        </pc:sldMkLst>
        <pc:picChg chg="add mod">
          <ac:chgData name="millie bennett" userId="841f2a89d0423061" providerId="LiveId" clId="{AD231260-470E-48F3-BEDB-DEBE0AD44CF5}" dt="2025-02-18T17:19:44.211" v="2313"/>
          <ac:picMkLst>
            <pc:docMk/>
            <pc:sldMk cId="2010180191" sldId="310"/>
            <ac:picMk id="3" creationId="{26CB67E7-BDEF-D44F-0E4A-04B0992F20A9}"/>
          </ac:picMkLst>
        </pc:picChg>
        <pc:picChg chg="add del mod">
          <ac:chgData name="millie bennett" userId="841f2a89d0423061" providerId="LiveId" clId="{AD231260-470E-48F3-BEDB-DEBE0AD44CF5}" dt="2025-02-18T17:19:01.939" v="2305" actId="478"/>
          <ac:picMkLst>
            <pc:docMk/>
            <pc:sldMk cId="2010180191" sldId="310"/>
            <ac:picMk id="10242" creationId="{8989E13B-3030-965C-1BA1-748F64F43F0C}"/>
          </ac:picMkLst>
        </pc:picChg>
        <pc:picChg chg="add mod">
          <ac:chgData name="millie bennett" userId="841f2a89d0423061" providerId="LiveId" clId="{AD231260-470E-48F3-BEDB-DEBE0AD44CF5}" dt="2025-02-18T17:19:49.025" v="2315" actId="1076"/>
          <ac:picMkLst>
            <pc:docMk/>
            <pc:sldMk cId="2010180191" sldId="310"/>
            <ac:picMk id="10244" creationId="{1D0E5033-7A1F-3116-C7C1-65D2E54B589A}"/>
          </ac:picMkLst>
        </pc:picChg>
      </pc:sldChg>
      <pc:sldChg chg="addSp modSp new mod">
        <pc:chgData name="millie bennett" userId="841f2a89d0423061" providerId="LiveId" clId="{AD231260-470E-48F3-BEDB-DEBE0AD44CF5}" dt="2025-02-18T16:55:06.332" v="1589" actId="20577"/>
        <pc:sldMkLst>
          <pc:docMk/>
          <pc:sldMk cId="890530118" sldId="311"/>
        </pc:sldMkLst>
        <pc:spChg chg="mod">
          <ac:chgData name="millie bennett" userId="841f2a89d0423061" providerId="LiveId" clId="{AD231260-470E-48F3-BEDB-DEBE0AD44CF5}" dt="2025-02-18T16:55:06.332" v="1589" actId="20577"/>
          <ac:spMkLst>
            <pc:docMk/>
            <pc:sldMk cId="890530118" sldId="311"/>
            <ac:spMk id="2" creationId="{6B4A66B2-06EC-5B42-FA57-26729E0A9A97}"/>
          </ac:spMkLst>
        </pc:spChg>
        <pc:picChg chg="add mod">
          <ac:chgData name="millie bennett" userId="841f2a89d0423061" providerId="LiveId" clId="{AD231260-470E-48F3-BEDB-DEBE0AD44CF5}" dt="2025-02-18T16:54:58.888" v="1587" actId="1076"/>
          <ac:picMkLst>
            <pc:docMk/>
            <pc:sldMk cId="890530118" sldId="311"/>
            <ac:picMk id="3" creationId="{ECBBA6B7-B606-CF3D-9B46-514CDF7D5254}"/>
          </ac:picMkLst>
        </pc:picChg>
      </pc:sldChg>
      <pc:sldChg chg="modSp new mod">
        <pc:chgData name="millie bennett" userId="841f2a89d0423061" providerId="LiveId" clId="{AD231260-470E-48F3-BEDB-DEBE0AD44CF5}" dt="2025-02-18T16:57:24.211" v="1737" actId="122"/>
        <pc:sldMkLst>
          <pc:docMk/>
          <pc:sldMk cId="3782893679" sldId="312"/>
        </pc:sldMkLst>
        <pc:spChg chg="mod">
          <ac:chgData name="millie bennett" userId="841f2a89d0423061" providerId="LiveId" clId="{AD231260-470E-48F3-BEDB-DEBE0AD44CF5}" dt="2025-02-18T16:57:24.211" v="1737" actId="122"/>
          <ac:spMkLst>
            <pc:docMk/>
            <pc:sldMk cId="3782893679" sldId="312"/>
            <ac:spMk id="2" creationId="{C5D482AA-FFC7-5609-3086-8AA850416A1A}"/>
          </ac:spMkLst>
        </pc:spChg>
      </pc:sldChg>
      <pc:sldChg chg="addSp delSp modSp new mod modAnim">
        <pc:chgData name="millie bennett" userId="841f2a89d0423061" providerId="LiveId" clId="{AD231260-470E-48F3-BEDB-DEBE0AD44CF5}" dt="2025-02-18T17:01:25.182" v="1769"/>
        <pc:sldMkLst>
          <pc:docMk/>
          <pc:sldMk cId="822601832" sldId="313"/>
        </pc:sldMkLst>
        <pc:spChg chg="add del mod">
          <ac:chgData name="millie bennett" userId="841f2a89d0423061" providerId="LiveId" clId="{AD231260-470E-48F3-BEDB-DEBE0AD44CF5}" dt="2025-02-18T17:00:35.715" v="1754" actId="478"/>
          <ac:spMkLst>
            <pc:docMk/>
            <pc:sldMk cId="822601832" sldId="313"/>
            <ac:spMk id="4" creationId="{66669949-52FC-4C8C-69D7-8D8089409AAE}"/>
          </ac:spMkLst>
        </pc:spChg>
        <pc:spChg chg="add mod">
          <ac:chgData name="millie bennett" userId="841f2a89d0423061" providerId="LiveId" clId="{AD231260-470E-48F3-BEDB-DEBE0AD44CF5}" dt="2025-02-18T17:01:07.288" v="1764" actId="1076"/>
          <ac:spMkLst>
            <pc:docMk/>
            <pc:sldMk cId="822601832" sldId="313"/>
            <ac:spMk id="6" creationId="{D5D1A418-4036-BA4F-DDE5-FFD151EED13F}"/>
          </ac:spMkLst>
        </pc:spChg>
        <pc:picChg chg="add del mod modCrop">
          <ac:chgData name="millie bennett" userId="841f2a89d0423061" providerId="LiveId" clId="{AD231260-470E-48F3-BEDB-DEBE0AD44CF5}" dt="2025-02-18T17:00:34.553" v="1753" actId="478"/>
          <ac:picMkLst>
            <pc:docMk/>
            <pc:sldMk cId="822601832" sldId="313"/>
            <ac:picMk id="3" creationId="{EC4F8EF2-7524-BD86-ADFA-90FCF974BF80}"/>
          </ac:picMkLst>
        </pc:picChg>
        <pc:picChg chg="add mod">
          <ac:chgData name="millie bennett" userId="841f2a89d0423061" providerId="LiveId" clId="{AD231260-470E-48F3-BEDB-DEBE0AD44CF5}" dt="2025-02-18T17:00:53.765" v="1759" actId="14100"/>
          <ac:picMkLst>
            <pc:docMk/>
            <pc:sldMk cId="822601832" sldId="313"/>
            <ac:picMk id="15362" creationId="{38A0B767-59C5-2D74-EDF0-1959CC080409}"/>
          </ac:picMkLst>
        </pc:picChg>
      </pc:sldChg>
      <pc:sldChg chg="add del">
        <pc:chgData name="millie bennett" userId="841f2a89d0423061" providerId="LiveId" clId="{AD231260-470E-48F3-BEDB-DEBE0AD44CF5}" dt="2025-02-18T16:57:21.783" v="1734"/>
        <pc:sldMkLst>
          <pc:docMk/>
          <pc:sldMk cId="2215851159" sldId="313"/>
        </pc:sldMkLst>
      </pc:sldChg>
      <pc:sldChg chg="addSp modSp new mod">
        <pc:chgData name="millie bennett" userId="841f2a89d0423061" providerId="LiveId" clId="{AD231260-470E-48F3-BEDB-DEBE0AD44CF5}" dt="2025-02-18T17:20:54.715" v="2324" actId="1076"/>
        <pc:sldMkLst>
          <pc:docMk/>
          <pc:sldMk cId="2915177328" sldId="314"/>
        </pc:sldMkLst>
        <pc:spChg chg="add mod">
          <ac:chgData name="millie bennett" userId="841f2a89d0423061" providerId="LiveId" clId="{AD231260-470E-48F3-BEDB-DEBE0AD44CF5}" dt="2025-02-18T17:20:54.715" v="2324" actId="1076"/>
          <ac:spMkLst>
            <pc:docMk/>
            <pc:sldMk cId="2915177328" sldId="314"/>
            <ac:spMk id="11" creationId="{190DF130-0B9B-DC0C-03E9-5ED1B7D7ADE4}"/>
          </ac:spMkLst>
        </pc:spChg>
      </pc:sldChg>
      <pc:sldChg chg="modSp new del mod">
        <pc:chgData name="millie bennett" userId="841f2a89d0423061" providerId="LiveId" clId="{AD231260-470E-48F3-BEDB-DEBE0AD44CF5}" dt="2025-02-18T17:16:23.058" v="2235" actId="47"/>
        <pc:sldMkLst>
          <pc:docMk/>
          <pc:sldMk cId="3689205885" sldId="315"/>
        </pc:sldMkLst>
        <pc:spChg chg="mod">
          <ac:chgData name="millie bennett" userId="841f2a89d0423061" providerId="LiveId" clId="{AD231260-470E-48F3-BEDB-DEBE0AD44CF5}" dt="2025-02-18T17:14:08.129" v="2231" actId="2711"/>
          <ac:spMkLst>
            <pc:docMk/>
            <pc:sldMk cId="3689205885" sldId="315"/>
            <ac:spMk id="2" creationId="{F0C6CBB4-B226-B63F-ED56-7A9C6BED51C0}"/>
          </ac:spMkLst>
        </pc:spChg>
      </pc:sldChg>
      <pc:sldMasterChg chg="setBg modSldLayout">
        <pc:chgData name="millie bennett" userId="841f2a89d0423061" providerId="LiveId" clId="{AD231260-470E-48F3-BEDB-DEBE0AD44CF5}" dt="2025-02-18T16:44:39.854" v="705"/>
        <pc:sldMasterMkLst>
          <pc:docMk/>
          <pc:sldMasterMk cId="101626995" sldId="2147483648"/>
        </pc:sldMasterMkLst>
        <pc:sldLayoutChg chg="setBg">
          <pc:chgData name="millie bennett" userId="841f2a89d0423061" providerId="LiveId" clId="{AD231260-470E-48F3-BEDB-DEBE0AD44CF5}" dt="2025-02-18T16:44:39.854" v="705"/>
          <pc:sldLayoutMkLst>
            <pc:docMk/>
            <pc:sldMasterMk cId="101626995" sldId="2147483648"/>
            <pc:sldLayoutMk cId="3175353730" sldId="2147483649"/>
          </pc:sldLayoutMkLst>
        </pc:sldLayoutChg>
        <pc:sldLayoutChg chg="setBg">
          <pc:chgData name="millie bennett" userId="841f2a89d0423061" providerId="LiveId" clId="{AD231260-470E-48F3-BEDB-DEBE0AD44CF5}" dt="2025-02-18T16:44:39.854" v="705"/>
          <pc:sldLayoutMkLst>
            <pc:docMk/>
            <pc:sldMasterMk cId="101626995" sldId="2147483648"/>
            <pc:sldLayoutMk cId="2212939780" sldId="2147483650"/>
          </pc:sldLayoutMkLst>
        </pc:sldLayoutChg>
        <pc:sldLayoutChg chg="setBg">
          <pc:chgData name="millie bennett" userId="841f2a89d0423061" providerId="LiveId" clId="{AD231260-470E-48F3-BEDB-DEBE0AD44CF5}" dt="2025-02-18T16:44:39.854" v="705"/>
          <pc:sldLayoutMkLst>
            <pc:docMk/>
            <pc:sldMasterMk cId="101626995" sldId="2147483648"/>
            <pc:sldLayoutMk cId="4072353873" sldId="2147483651"/>
          </pc:sldLayoutMkLst>
        </pc:sldLayoutChg>
        <pc:sldLayoutChg chg="setBg">
          <pc:chgData name="millie bennett" userId="841f2a89d0423061" providerId="LiveId" clId="{AD231260-470E-48F3-BEDB-DEBE0AD44CF5}" dt="2025-02-18T16:44:39.854" v="705"/>
          <pc:sldLayoutMkLst>
            <pc:docMk/>
            <pc:sldMasterMk cId="101626995" sldId="2147483648"/>
            <pc:sldLayoutMk cId="494707972" sldId="2147483652"/>
          </pc:sldLayoutMkLst>
        </pc:sldLayoutChg>
        <pc:sldLayoutChg chg="setBg">
          <pc:chgData name="millie bennett" userId="841f2a89d0423061" providerId="LiveId" clId="{AD231260-470E-48F3-BEDB-DEBE0AD44CF5}" dt="2025-02-18T16:44:39.854" v="705"/>
          <pc:sldLayoutMkLst>
            <pc:docMk/>
            <pc:sldMasterMk cId="101626995" sldId="2147483648"/>
            <pc:sldLayoutMk cId="1898636382" sldId="2147483653"/>
          </pc:sldLayoutMkLst>
        </pc:sldLayoutChg>
        <pc:sldLayoutChg chg="setBg">
          <pc:chgData name="millie bennett" userId="841f2a89d0423061" providerId="LiveId" clId="{AD231260-470E-48F3-BEDB-DEBE0AD44CF5}" dt="2025-02-18T16:44:39.854" v="705"/>
          <pc:sldLayoutMkLst>
            <pc:docMk/>
            <pc:sldMasterMk cId="101626995" sldId="2147483648"/>
            <pc:sldLayoutMk cId="3161275878" sldId="2147483654"/>
          </pc:sldLayoutMkLst>
        </pc:sldLayoutChg>
        <pc:sldLayoutChg chg="setBg">
          <pc:chgData name="millie bennett" userId="841f2a89d0423061" providerId="LiveId" clId="{AD231260-470E-48F3-BEDB-DEBE0AD44CF5}" dt="2025-02-18T16:44:39.854" v="705"/>
          <pc:sldLayoutMkLst>
            <pc:docMk/>
            <pc:sldMasterMk cId="101626995" sldId="2147483648"/>
            <pc:sldLayoutMk cId="3828473113" sldId="2147483655"/>
          </pc:sldLayoutMkLst>
        </pc:sldLayoutChg>
        <pc:sldLayoutChg chg="setBg">
          <pc:chgData name="millie bennett" userId="841f2a89d0423061" providerId="LiveId" clId="{AD231260-470E-48F3-BEDB-DEBE0AD44CF5}" dt="2025-02-18T16:44:39.854" v="705"/>
          <pc:sldLayoutMkLst>
            <pc:docMk/>
            <pc:sldMasterMk cId="101626995" sldId="2147483648"/>
            <pc:sldLayoutMk cId="2533650054" sldId="2147483656"/>
          </pc:sldLayoutMkLst>
        </pc:sldLayoutChg>
        <pc:sldLayoutChg chg="setBg">
          <pc:chgData name="millie bennett" userId="841f2a89d0423061" providerId="LiveId" clId="{AD231260-470E-48F3-BEDB-DEBE0AD44CF5}" dt="2025-02-18T16:44:39.854" v="705"/>
          <pc:sldLayoutMkLst>
            <pc:docMk/>
            <pc:sldMasterMk cId="101626995" sldId="2147483648"/>
            <pc:sldLayoutMk cId="425333048" sldId="2147483657"/>
          </pc:sldLayoutMkLst>
        </pc:sldLayoutChg>
        <pc:sldLayoutChg chg="setBg">
          <pc:chgData name="millie bennett" userId="841f2a89d0423061" providerId="LiveId" clId="{AD231260-470E-48F3-BEDB-DEBE0AD44CF5}" dt="2025-02-18T16:44:39.854" v="705"/>
          <pc:sldLayoutMkLst>
            <pc:docMk/>
            <pc:sldMasterMk cId="101626995" sldId="2147483648"/>
            <pc:sldLayoutMk cId="2535581217" sldId="2147483658"/>
          </pc:sldLayoutMkLst>
        </pc:sldLayoutChg>
        <pc:sldLayoutChg chg="setBg">
          <pc:chgData name="millie bennett" userId="841f2a89d0423061" providerId="LiveId" clId="{AD231260-470E-48F3-BEDB-DEBE0AD44CF5}" dt="2025-02-18T16:44:39.854" v="705"/>
          <pc:sldLayoutMkLst>
            <pc:docMk/>
            <pc:sldMasterMk cId="101626995" sldId="2147483648"/>
            <pc:sldLayoutMk cId="4244874038" sldId="2147483659"/>
          </pc:sldLayoutMkLst>
        </pc:sldLayoutChg>
      </pc:sldMaster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18T15:50:49.64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17,'23'1,"1"1,33 8,-14-1,27 3,-31-4,58 4,-76-9,-1 0,1 1,34 11,-30-7,45 8,420 19,6-35,-215-2,310-11,42-1,143 14,-465-26,-92 2,79 17,-176-6,43 0,572 14,-697-3,57-10,-56 5,53 0,-80 7,10 0,-1-1,1-1,26-5,-26 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18T15:51:02.54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6169 62,'-178'14,"18"-1,-84-14,-75 2,190 13,-31 0,-250-32,39-37,211 27,101 20,-1 3,1 3,-66 5,12-1,-13-3,-141 3,151 11,88-7,-1-2,1-1,0-2,-1-1,1 0,-53-10,41 3,0 1,0 2,0 2,0 2,0 1,-1 2,-51 11,21-6,-1-3,-76-4,-99 7,44 7,-208-12,210-4,-748 1,927-2,1 0,0-1,0-1,1-1,-38-15,34 12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18T15:51:16.03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33,'200'-13,"-54"2,-94 7,-27 1,0 2,0 0,-1 2,1 0,31 7,66 33,-82-26,0-1,57 10,312 22,-295-36,367-1,-97-7,-287 11,-30-2,6-2,398 37,-420-44,284-2,-234-13,-53 6,51-2,716 8,-390 3,584-2,-977-2,58-9,15-3,68 1,66-2,-132 14,367-14,-399 10,67-8,-120 9,0-1,-1 0,0-2,30-13,-30 12,0 1,1 1,0 1,0 1,0 0,0 2,1 1,36 2,-30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18T15:51:21.61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1,'84'4,"139"25,-95-9,2-4,196 0,-296-14,-1 0,1 2,44 12,-23-4,-18-5,28 6,0-3,69 3,50 2,4-1,458-37,-640 23,70-6,139 6,-129 14,-55-9,53 5,-27-10,-29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18T15:51:27.17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2,'194'-2,"214"5,-184 22,-71-5,-139-19,221 28,-186-20,0 2,83 30,-97-29,0-1,1-2,-1-1,66 4,149-8,-166-4,378-2,-447 3,0 0,0 2,22 5,-19-3,-1-2,21 2,166-3,-111-3,-68 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18T15:51:37.01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2,'61'-1,"68"1,136 17,-177-5,-3 1,88 1,-80-9,102 20,-30-3,390 25,-439-31,-49-6,111 2,497-14,-653 2</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18T15:51:41.57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58,'261'-2,"276"5,-375 10,32 1,570-31,-725 14,10-1,-1 2,1 2,0 2,53 10,-71-8,0-2,1-1,-1-1,60-8,-3 0,561 0,-417 9,-199-3,1-1,-1-2,52-14,10-2,-57 17,0 1,58 3,-53 1,-19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18T15:51:44.78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29,'238'-14,"-7"-1,1247 17,-1311 7,-76-1,381 40,-53-4,-408-43,24 2,68 13,-100-16,-1 1,0-1,1 1,-1 0,0 0,0 0,1 0,-1 0,0 1,0-1,0 1,-1-1,1 1,0 0,2 2,3 10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EB2657-D069-469C-AE75-F3253CC6C47F}" type="datetimeFigureOut">
              <a:rPr lang="en-GB" smtClean="0"/>
              <a:t>07/03/2025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717BB-32D8-4AE7-870C-FB2AB9DC7BFA}" type="slidenum">
              <a:rPr lang="en-GB" smtClean="0"/>
              <a:t>‹#›</a:t>
            </a:fld>
            <a:endParaRPr lang="en-GB"/>
          </a:p>
        </p:txBody>
      </p:sp>
    </p:spTree>
    <p:extLst>
      <p:ext uri="{BB962C8B-B14F-4D97-AF65-F5344CB8AC3E}">
        <p14:creationId xmlns:p14="http://schemas.microsoft.com/office/powerpoint/2010/main" val="2435396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ncbi.nlm.nih.gov/pmc/articles/PMC6291376/#R2" TargetMode="External"/><Relationship Id="rId7" Type="http://schemas.openxmlformats.org/officeDocument/2006/relationships/hyperlink" Target="https://www.ncbi.nlm.nih.gov/pmc/articles/PMC6291376/#R70"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www.ncbi.nlm.nih.gov/pmc/articles/PMC6291376/#R28" TargetMode="External"/><Relationship Id="rId5" Type="http://schemas.openxmlformats.org/officeDocument/2006/relationships/hyperlink" Target="https://www.ncbi.nlm.nih.gov/pmc/articles/PMC6291376/#R23" TargetMode="External"/><Relationship Id="rId4" Type="http://schemas.openxmlformats.org/officeDocument/2006/relationships/hyperlink" Target="https://www.ncbi.nlm.nih.gov/pmc/articles/PMC6291376/#R11"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Top down/ Bottom up - Top down cognitive</a:t>
            </a:r>
            <a:r>
              <a:rPr lang="en-GB" baseline="0" dirty="0"/>
              <a:t> response from learnt emotional intelligence and behaviour strategies. Bottom up reactive.</a:t>
            </a:r>
          </a:p>
          <a:p>
            <a:endParaRPr lang="en-GB" baseline="0" dirty="0"/>
          </a:p>
          <a:p>
            <a:r>
              <a:rPr lang="en-GB" sz="1200" b="0" i="0" kern="1200" dirty="0">
                <a:solidFill>
                  <a:schemeClr val="tx1"/>
                </a:solidFill>
                <a:effectLst/>
                <a:latin typeface="+mn-lt"/>
                <a:ea typeface="+mn-ea"/>
                <a:cs typeface="+mn-cs"/>
              </a:rPr>
              <a:t>Extrinsic – not part of individuals nature, coming form outside. Parents, siblings, teachers, LSAs lunchtime staff, low sensory classroom, environment – </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Intrinsic</a:t>
            </a:r>
            <a:r>
              <a:rPr lang="en-GB" sz="1200" b="0" i="0" kern="1200" baseline="0" dirty="0">
                <a:solidFill>
                  <a:schemeClr val="tx1"/>
                </a:solidFill>
                <a:effectLst/>
                <a:latin typeface="+mn-lt"/>
                <a:ea typeface="+mn-ea"/>
                <a:cs typeface="+mn-cs"/>
              </a:rPr>
              <a:t> – belonging naturally – ASD </a:t>
            </a:r>
            <a:r>
              <a:rPr lang="en-GB" sz="1200" b="0" i="0" kern="1200" dirty="0" err="1">
                <a:solidFill>
                  <a:schemeClr val="tx1"/>
                </a:solidFill>
                <a:effectLst/>
                <a:latin typeface="+mn-lt"/>
                <a:ea typeface="+mn-ea"/>
                <a:cs typeface="+mn-cs"/>
              </a:rPr>
              <a:t>Fenning</a:t>
            </a:r>
            <a:r>
              <a:rPr lang="en-GB" sz="1200" b="0" i="0" kern="1200" dirty="0">
                <a:solidFill>
                  <a:schemeClr val="tx1"/>
                </a:solidFill>
                <a:effectLst/>
                <a:latin typeface="+mn-lt"/>
                <a:ea typeface="+mn-ea"/>
                <a:cs typeface="+mn-cs"/>
              </a:rPr>
              <a:t>,</a:t>
            </a:r>
            <a:r>
              <a:rPr lang="en-GB" sz="1200" b="0" i="0" kern="1200" baseline="0" dirty="0">
                <a:solidFill>
                  <a:schemeClr val="tx1"/>
                </a:solidFill>
                <a:effectLst/>
                <a:latin typeface="+mn-lt"/>
                <a:ea typeface="+mn-ea"/>
                <a:cs typeface="+mn-cs"/>
              </a:rPr>
              <a:t> B</a:t>
            </a:r>
            <a:r>
              <a:rPr lang="en-GB" sz="1200" b="0" i="0" kern="1200" dirty="0">
                <a:solidFill>
                  <a:schemeClr val="tx1"/>
                </a:solidFill>
                <a:effectLst/>
                <a:latin typeface="+mn-lt"/>
                <a:ea typeface="+mn-ea"/>
                <a:cs typeface="+mn-cs"/>
              </a:rPr>
              <a:t>aker and Moffitt in 2018 found that - ASD symptom severity emerged as the strongest predictor of child emotion dysregulation across contexts. </a:t>
            </a:r>
          </a:p>
          <a:p>
            <a:r>
              <a:rPr lang="en-GB" sz="1200" b="0" i="0" kern="1200" dirty="0">
                <a:solidFill>
                  <a:schemeClr val="tx1"/>
                </a:solidFill>
                <a:effectLst/>
                <a:latin typeface="+mn-lt"/>
                <a:ea typeface="+mn-ea"/>
                <a:cs typeface="+mn-cs"/>
              </a:rPr>
              <a:t>Diagnostic criteria for autism spectrum disorder (ASD) focus on core deficits in social communication and the presence of restricted and repetitive behaviours (</a:t>
            </a:r>
            <a:r>
              <a:rPr lang="en-GB" sz="1200" b="0" i="0" kern="1200" dirty="0">
                <a:solidFill>
                  <a:schemeClr val="tx1"/>
                </a:solidFill>
                <a:effectLst/>
                <a:latin typeface="+mn-lt"/>
                <a:ea typeface="+mn-ea"/>
                <a:cs typeface="+mn-cs"/>
                <a:hlinkClick r:id="rId3"/>
              </a:rPr>
              <a:t>American Psychiatric Association, 2013</a:t>
            </a:r>
            <a:r>
              <a:rPr lang="en-GB" sz="1200" b="0" i="0" kern="1200" dirty="0">
                <a:solidFill>
                  <a:schemeClr val="tx1"/>
                </a:solidFill>
                <a:effectLst/>
                <a:latin typeface="+mn-lt"/>
                <a:ea typeface="+mn-ea"/>
                <a:cs typeface="+mn-cs"/>
              </a:rPr>
              <a:t>). However, individuals with ASD also experience high rates of co-occurring emotional and behavioural challenges (</a:t>
            </a:r>
            <a:r>
              <a:rPr lang="en-GB" sz="1200" b="0" i="0" kern="1200" dirty="0">
                <a:solidFill>
                  <a:schemeClr val="tx1"/>
                </a:solidFill>
                <a:effectLst/>
                <a:latin typeface="+mn-lt"/>
                <a:ea typeface="+mn-ea"/>
                <a:cs typeface="+mn-cs"/>
                <a:hlinkClick r:id="rId4"/>
              </a:rPr>
              <a:t>Brereton, </a:t>
            </a:r>
            <a:r>
              <a:rPr lang="en-GB" sz="1200" b="0" i="0" kern="1200" dirty="0" err="1">
                <a:solidFill>
                  <a:schemeClr val="tx1"/>
                </a:solidFill>
                <a:effectLst/>
                <a:latin typeface="+mn-lt"/>
                <a:ea typeface="+mn-ea"/>
                <a:cs typeface="+mn-cs"/>
                <a:hlinkClick r:id="rId4"/>
              </a:rPr>
              <a:t>Tonge</a:t>
            </a:r>
            <a:r>
              <a:rPr lang="en-GB" sz="1200" b="0" i="0" kern="1200" dirty="0">
                <a:solidFill>
                  <a:schemeClr val="tx1"/>
                </a:solidFill>
                <a:effectLst/>
                <a:latin typeface="+mn-lt"/>
                <a:ea typeface="+mn-ea"/>
                <a:cs typeface="+mn-cs"/>
                <a:hlinkClick r:id="rId4"/>
              </a:rPr>
              <a:t>, &amp; </a:t>
            </a:r>
            <a:r>
              <a:rPr lang="en-GB" sz="1200" b="0" i="0" kern="1200" dirty="0" err="1">
                <a:solidFill>
                  <a:schemeClr val="tx1"/>
                </a:solidFill>
                <a:effectLst/>
                <a:latin typeface="+mn-lt"/>
                <a:ea typeface="+mn-ea"/>
                <a:cs typeface="+mn-cs"/>
                <a:hlinkClick r:id="rId4"/>
              </a:rPr>
              <a:t>Einfeld</a:t>
            </a:r>
            <a:r>
              <a:rPr lang="en-GB" sz="1200" b="0" i="0" kern="1200" dirty="0">
                <a:solidFill>
                  <a:schemeClr val="tx1"/>
                </a:solidFill>
                <a:effectLst/>
                <a:latin typeface="+mn-lt"/>
                <a:ea typeface="+mn-ea"/>
                <a:cs typeface="+mn-cs"/>
                <a:hlinkClick r:id="rId4"/>
              </a:rPr>
              <a:t>, 2006</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hlinkClick r:id="rId5"/>
              </a:rPr>
              <a:t>Georgiades</a:t>
            </a:r>
            <a:r>
              <a:rPr lang="en-GB" sz="1200" b="0" i="0" kern="1200" dirty="0">
                <a:solidFill>
                  <a:schemeClr val="tx1"/>
                </a:solidFill>
                <a:effectLst/>
                <a:latin typeface="+mn-lt"/>
                <a:ea typeface="+mn-ea"/>
                <a:cs typeface="+mn-cs"/>
                <a:hlinkClick r:id="rId5"/>
              </a:rPr>
              <a:t> et al., 2013</a:t>
            </a:r>
            <a:r>
              <a:rPr lang="en-GB" sz="1200" b="0" i="0" kern="1200" dirty="0">
                <a:solidFill>
                  <a:schemeClr val="tx1"/>
                </a:solidFill>
                <a:effectLst/>
                <a:latin typeface="+mn-lt"/>
                <a:ea typeface="+mn-ea"/>
                <a:cs typeface="+mn-cs"/>
              </a:rPr>
              <a:t>), which has prompted efforts to better understand mechanisms underlying heterogeneity (diversity )</a:t>
            </a:r>
            <a:r>
              <a:rPr lang="en-GB" sz="1200" b="0" i="0" kern="1200" baseline="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rPr>
              <a:t>n this population. </a:t>
            </a:r>
            <a:r>
              <a:rPr lang="en-GB" sz="1200" b="1" i="0" kern="1200" dirty="0">
                <a:solidFill>
                  <a:schemeClr val="tx1"/>
                </a:solidFill>
                <a:effectLst/>
                <a:latin typeface="+mn-lt"/>
                <a:ea typeface="+mn-ea"/>
                <a:cs typeface="+mn-cs"/>
              </a:rPr>
              <a:t>Emotion regulation, or the ability to modulate emotional states to achieve a goal </a:t>
            </a:r>
            <a:r>
              <a:rPr lang="en-GB" sz="1200" b="0" i="0" kern="1200" dirty="0">
                <a:solidFill>
                  <a:schemeClr val="tx1"/>
                </a:solidFill>
                <a:effectLst/>
                <a:latin typeface="+mn-lt"/>
                <a:ea typeface="+mn-ea"/>
                <a:cs typeface="+mn-cs"/>
              </a:rPr>
              <a:t>(</a:t>
            </a:r>
            <a:r>
              <a:rPr lang="en-GB" sz="1200" b="0" i="0" kern="1200" dirty="0">
                <a:solidFill>
                  <a:schemeClr val="tx1"/>
                </a:solidFill>
                <a:effectLst/>
                <a:latin typeface="+mn-lt"/>
                <a:ea typeface="+mn-ea"/>
                <a:cs typeface="+mn-cs"/>
                <a:hlinkClick r:id="rId6"/>
              </a:rPr>
              <a:t>Gross, 2008</a:t>
            </a:r>
            <a:r>
              <a:rPr lang="en-GB" sz="1200" b="0" i="0" kern="120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hlinkClick r:id="rId7"/>
              </a:rPr>
              <a:t>Thompson, 1994</a:t>
            </a:r>
            <a:r>
              <a:rPr lang="en-GB" sz="1200" b="0" i="0" kern="1200" dirty="0">
                <a:solidFill>
                  <a:schemeClr val="tx1"/>
                </a:solidFill>
                <a:effectLst/>
                <a:latin typeface="+mn-lt"/>
                <a:ea typeface="+mn-ea"/>
                <a:cs typeface="+mn-cs"/>
              </a:rPr>
              <a:t>), has been posited to play a central role in the manifestation of individual differences in core ASD-related symptomatology and comorbid problems, </a:t>
            </a:r>
            <a:endParaRPr lang="en-GB" dirty="0"/>
          </a:p>
        </p:txBody>
      </p:sp>
      <p:sp>
        <p:nvSpPr>
          <p:cNvPr id="4" name="Slide Number Placeholder 3"/>
          <p:cNvSpPr>
            <a:spLocks noGrp="1"/>
          </p:cNvSpPr>
          <p:nvPr>
            <p:ph type="sldNum" sz="quarter" idx="10"/>
          </p:nvPr>
        </p:nvSpPr>
        <p:spPr/>
        <p:txBody>
          <a:bodyPr/>
          <a:lstStyle/>
          <a:p>
            <a:fld id="{958AA425-720A-4FF4-857E-7B22D8E655D5}" type="slidenum">
              <a:rPr lang="en-GB" smtClean="0"/>
              <a:t>4</a:t>
            </a:fld>
            <a:endParaRPr lang="en-GB"/>
          </a:p>
        </p:txBody>
      </p:sp>
    </p:spTree>
    <p:extLst>
      <p:ext uri="{BB962C8B-B14F-4D97-AF65-F5344CB8AC3E}">
        <p14:creationId xmlns:p14="http://schemas.microsoft.com/office/powerpoint/2010/main" val="1081459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Once we have identified the emotions – we then look at what we could do to regulate ourselves. We call this the toolbox.</a:t>
            </a:r>
          </a:p>
          <a:p>
            <a:endParaRPr lang="en-GB" dirty="0"/>
          </a:p>
          <a:p>
            <a:r>
              <a:rPr lang="en-GB" dirty="0"/>
              <a:t>Effective tools worksheet</a:t>
            </a:r>
          </a:p>
          <a:p>
            <a:r>
              <a:rPr lang="en-GB" dirty="0"/>
              <a:t>In the stop and jot.</a:t>
            </a:r>
          </a:p>
          <a:p>
            <a:r>
              <a:rPr lang="en-GB" dirty="0"/>
              <a:t>The we have tools to manage these.</a:t>
            </a:r>
          </a:p>
          <a:p>
            <a:endParaRPr lang="en-GB" dirty="0"/>
          </a:p>
          <a:p>
            <a:r>
              <a:rPr lang="en-GB" dirty="0"/>
              <a:t>Try to think of some tools you could use and what zones they would be in.</a:t>
            </a:r>
          </a:p>
          <a:p>
            <a:endParaRPr lang="en-GB" dirty="0"/>
          </a:p>
          <a:p>
            <a:r>
              <a:rPr lang="en-GB" dirty="0"/>
              <a:t>Green zone – might be about staying in that zone!</a:t>
            </a:r>
          </a:p>
          <a:p>
            <a:endParaRPr lang="en-GB" dirty="0"/>
          </a:p>
          <a:p>
            <a:r>
              <a:rPr lang="en-GB" dirty="0"/>
              <a:t>Do this as class and then create a list of tools you can use.</a:t>
            </a:r>
          </a:p>
        </p:txBody>
      </p:sp>
      <p:sp>
        <p:nvSpPr>
          <p:cNvPr id="4" name="Slide Number Placeholder 3"/>
          <p:cNvSpPr>
            <a:spLocks noGrp="1"/>
          </p:cNvSpPr>
          <p:nvPr>
            <p:ph type="sldNum" sz="quarter" idx="10"/>
          </p:nvPr>
        </p:nvSpPr>
        <p:spPr/>
        <p:txBody>
          <a:bodyPr/>
          <a:lstStyle/>
          <a:p>
            <a:fld id="{958AA425-720A-4FF4-857E-7B22D8E655D5}" type="slidenum">
              <a:rPr lang="en-GB" smtClean="0"/>
              <a:t>24</a:t>
            </a:fld>
            <a:endParaRPr lang="en-GB"/>
          </a:p>
        </p:txBody>
      </p:sp>
    </p:spTree>
    <p:extLst>
      <p:ext uri="{BB962C8B-B14F-4D97-AF65-F5344CB8AC3E}">
        <p14:creationId xmlns:p14="http://schemas.microsoft.com/office/powerpoint/2010/main" val="2930350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8AA425-720A-4FF4-857E-7B22D8E655D5}" type="slidenum">
              <a:rPr lang="en-GB" smtClean="0"/>
              <a:t>26</a:t>
            </a:fld>
            <a:endParaRPr lang="en-GB"/>
          </a:p>
        </p:txBody>
      </p:sp>
    </p:spTree>
    <p:extLst>
      <p:ext uri="{BB962C8B-B14F-4D97-AF65-F5344CB8AC3E}">
        <p14:creationId xmlns:p14="http://schemas.microsoft.com/office/powerpoint/2010/main" val="191799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16F4E-E4EA-9A57-9761-10879A64A04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83C02FB0-7989-05EE-E6F0-7C7309F09D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E84F5BF9-B660-12DA-85F7-65FD04B09137}"/>
              </a:ext>
            </a:extLst>
          </p:cNvPr>
          <p:cNvSpPr>
            <a:spLocks noGrp="1"/>
          </p:cNvSpPr>
          <p:nvPr>
            <p:ph type="dt" sz="half" idx="10"/>
          </p:nvPr>
        </p:nvSpPr>
        <p:spPr/>
        <p:txBody>
          <a:bodyPr/>
          <a:lstStyle/>
          <a:p>
            <a:fld id="{11691937-6BD4-477B-A7F0-459719D49342}" type="datetimeFigureOut">
              <a:rPr lang="en-GB" smtClean="0"/>
              <a:t>07/03/2025</a:t>
            </a:fld>
            <a:endParaRPr lang="en-GB"/>
          </a:p>
        </p:txBody>
      </p:sp>
      <p:sp>
        <p:nvSpPr>
          <p:cNvPr id="5" name="Footer Placeholder 4">
            <a:extLst>
              <a:ext uri="{FF2B5EF4-FFF2-40B4-BE49-F238E27FC236}">
                <a16:creationId xmlns:a16="http://schemas.microsoft.com/office/drawing/2014/main" id="{86F16548-9C6A-1D02-5C73-D9ECF1C8C8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201473-06A4-B6E7-0447-E01335EB07B3}"/>
              </a:ext>
            </a:extLst>
          </p:cNvPr>
          <p:cNvSpPr>
            <a:spLocks noGrp="1"/>
          </p:cNvSpPr>
          <p:nvPr>
            <p:ph type="sldNum" sz="quarter" idx="12"/>
          </p:nvPr>
        </p:nvSpPr>
        <p:spPr/>
        <p:txBody>
          <a:bodyPr/>
          <a:lstStyle/>
          <a:p>
            <a:fld id="{9301177D-D3A3-47FE-88E2-0487C6B05948}" type="slidenum">
              <a:rPr lang="en-GB" smtClean="0"/>
              <a:t>‹#›</a:t>
            </a:fld>
            <a:endParaRPr lang="en-GB"/>
          </a:p>
        </p:txBody>
      </p:sp>
    </p:spTree>
    <p:extLst>
      <p:ext uri="{BB962C8B-B14F-4D97-AF65-F5344CB8AC3E}">
        <p14:creationId xmlns:p14="http://schemas.microsoft.com/office/powerpoint/2010/main" val="3175353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DEAD4-0F6F-34DB-8DF5-DD58920B5A8E}"/>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25CE95F9-E794-925B-6BDD-249CCF61B61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E2202AE-0115-FB18-126E-D206D64D98B5}"/>
              </a:ext>
            </a:extLst>
          </p:cNvPr>
          <p:cNvSpPr>
            <a:spLocks noGrp="1"/>
          </p:cNvSpPr>
          <p:nvPr>
            <p:ph type="dt" sz="half" idx="10"/>
          </p:nvPr>
        </p:nvSpPr>
        <p:spPr/>
        <p:txBody>
          <a:bodyPr/>
          <a:lstStyle/>
          <a:p>
            <a:fld id="{11691937-6BD4-477B-A7F0-459719D49342}" type="datetimeFigureOut">
              <a:rPr lang="en-GB" smtClean="0"/>
              <a:t>07/03/2025</a:t>
            </a:fld>
            <a:endParaRPr lang="en-GB"/>
          </a:p>
        </p:txBody>
      </p:sp>
      <p:sp>
        <p:nvSpPr>
          <p:cNvPr id="5" name="Footer Placeholder 4">
            <a:extLst>
              <a:ext uri="{FF2B5EF4-FFF2-40B4-BE49-F238E27FC236}">
                <a16:creationId xmlns:a16="http://schemas.microsoft.com/office/drawing/2014/main" id="{819E12C7-3B35-4276-4A73-5127576158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84111C-0BE5-18E2-4180-1927419B6A03}"/>
              </a:ext>
            </a:extLst>
          </p:cNvPr>
          <p:cNvSpPr>
            <a:spLocks noGrp="1"/>
          </p:cNvSpPr>
          <p:nvPr>
            <p:ph type="sldNum" sz="quarter" idx="12"/>
          </p:nvPr>
        </p:nvSpPr>
        <p:spPr/>
        <p:txBody>
          <a:bodyPr/>
          <a:lstStyle/>
          <a:p>
            <a:fld id="{9301177D-D3A3-47FE-88E2-0487C6B05948}" type="slidenum">
              <a:rPr lang="en-GB" smtClean="0"/>
              <a:t>‹#›</a:t>
            </a:fld>
            <a:endParaRPr lang="en-GB"/>
          </a:p>
        </p:txBody>
      </p:sp>
    </p:spTree>
    <p:extLst>
      <p:ext uri="{BB962C8B-B14F-4D97-AF65-F5344CB8AC3E}">
        <p14:creationId xmlns:p14="http://schemas.microsoft.com/office/powerpoint/2010/main" val="2535581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598173-AB26-E99C-0840-DC73A0104D6A}"/>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244F37CB-CE1B-9A2A-C446-FA05B33EED6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A31E04D-6662-3415-5198-E16183DEA9A7}"/>
              </a:ext>
            </a:extLst>
          </p:cNvPr>
          <p:cNvSpPr>
            <a:spLocks noGrp="1"/>
          </p:cNvSpPr>
          <p:nvPr>
            <p:ph type="dt" sz="half" idx="10"/>
          </p:nvPr>
        </p:nvSpPr>
        <p:spPr/>
        <p:txBody>
          <a:bodyPr/>
          <a:lstStyle/>
          <a:p>
            <a:fld id="{11691937-6BD4-477B-A7F0-459719D49342}" type="datetimeFigureOut">
              <a:rPr lang="en-GB" smtClean="0"/>
              <a:t>07/03/2025</a:t>
            </a:fld>
            <a:endParaRPr lang="en-GB"/>
          </a:p>
        </p:txBody>
      </p:sp>
      <p:sp>
        <p:nvSpPr>
          <p:cNvPr id="5" name="Footer Placeholder 4">
            <a:extLst>
              <a:ext uri="{FF2B5EF4-FFF2-40B4-BE49-F238E27FC236}">
                <a16:creationId xmlns:a16="http://schemas.microsoft.com/office/drawing/2014/main" id="{9FA29549-9DA0-9447-1E66-3728561F67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9A9C7E-8C49-7010-AE23-AB7A7A112D4E}"/>
              </a:ext>
            </a:extLst>
          </p:cNvPr>
          <p:cNvSpPr>
            <a:spLocks noGrp="1"/>
          </p:cNvSpPr>
          <p:nvPr>
            <p:ph type="sldNum" sz="quarter" idx="12"/>
          </p:nvPr>
        </p:nvSpPr>
        <p:spPr/>
        <p:txBody>
          <a:bodyPr/>
          <a:lstStyle/>
          <a:p>
            <a:fld id="{9301177D-D3A3-47FE-88E2-0487C6B05948}" type="slidenum">
              <a:rPr lang="en-GB" smtClean="0"/>
              <a:t>‹#›</a:t>
            </a:fld>
            <a:endParaRPr lang="en-GB"/>
          </a:p>
        </p:txBody>
      </p:sp>
    </p:spTree>
    <p:extLst>
      <p:ext uri="{BB962C8B-B14F-4D97-AF65-F5344CB8AC3E}">
        <p14:creationId xmlns:p14="http://schemas.microsoft.com/office/powerpoint/2010/main" val="424487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4A614-1654-FC02-86C3-37AB24D106E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50DEA69-7E78-C27F-B9F7-99AC6D21928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ADB3839-1567-9BA7-9293-E62D5995D594}"/>
              </a:ext>
            </a:extLst>
          </p:cNvPr>
          <p:cNvSpPr>
            <a:spLocks noGrp="1"/>
          </p:cNvSpPr>
          <p:nvPr>
            <p:ph type="dt" sz="half" idx="10"/>
          </p:nvPr>
        </p:nvSpPr>
        <p:spPr/>
        <p:txBody>
          <a:bodyPr/>
          <a:lstStyle/>
          <a:p>
            <a:fld id="{11691937-6BD4-477B-A7F0-459719D49342}" type="datetimeFigureOut">
              <a:rPr lang="en-GB" smtClean="0"/>
              <a:t>07/03/2025</a:t>
            </a:fld>
            <a:endParaRPr lang="en-GB"/>
          </a:p>
        </p:txBody>
      </p:sp>
      <p:sp>
        <p:nvSpPr>
          <p:cNvPr id="5" name="Footer Placeholder 4">
            <a:extLst>
              <a:ext uri="{FF2B5EF4-FFF2-40B4-BE49-F238E27FC236}">
                <a16:creationId xmlns:a16="http://schemas.microsoft.com/office/drawing/2014/main" id="{4EAA22E2-729B-797D-46CD-6D59BA93FC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8A1CC2-E9DB-6CE6-559E-DC747BD4898A}"/>
              </a:ext>
            </a:extLst>
          </p:cNvPr>
          <p:cNvSpPr>
            <a:spLocks noGrp="1"/>
          </p:cNvSpPr>
          <p:nvPr>
            <p:ph type="sldNum" sz="quarter" idx="12"/>
          </p:nvPr>
        </p:nvSpPr>
        <p:spPr/>
        <p:txBody>
          <a:bodyPr/>
          <a:lstStyle/>
          <a:p>
            <a:fld id="{9301177D-D3A3-47FE-88E2-0487C6B05948}" type="slidenum">
              <a:rPr lang="en-GB" smtClean="0"/>
              <a:t>‹#›</a:t>
            </a:fld>
            <a:endParaRPr lang="en-GB"/>
          </a:p>
        </p:txBody>
      </p:sp>
    </p:spTree>
    <p:extLst>
      <p:ext uri="{BB962C8B-B14F-4D97-AF65-F5344CB8AC3E}">
        <p14:creationId xmlns:p14="http://schemas.microsoft.com/office/powerpoint/2010/main" val="221293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C35F7-E415-0848-0B06-74C78D11E61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49F6BBE2-A12D-6C4B-4262-F48460D30D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2D4C259-036D-E35D-1402-397D5DE5B180}"/>
              </a:ext>
            </a:extLst>
          </p:cNvPr>
          <p:cNvSpPr>
            <a:spLocks noGrp="1"/>
          </p:cNvSpPr>
          <p:nvPr>
            <p:ph type="dt" sz="half" idx="10"/>
          </p:nvPr>
        </p:nvSpPr>
        <p:spPr/>
        <p:txBody>
          <a:bodyPr/>
          <a:lstStyle/>
          <a:p>
            <a:fld id="{11691937-6BD4-477B-A7F0-459719D49342}" type="datetimeFigureOut">
              <a:rPr lang="en-GB" smtClean="0"/>
              <a:t>07/03/2025</a:t>
            </a:fld>
            <a:endParaRPr lang="en-GB"/>
          </a:p>
        </p:txBody>
      </p:sp>
      <p:sp>
        <p:nvSpPr>
          <p:cNvPr id="5" name="Footer Placeholder 4">
            <a:extLst>
              <a:ext uri="{FF2B5EF4-FFF2-40B4-BE49-F238E27FC236}">
                <a16:creationId xmlns:a16="http://schemas.microsoft.com/office/drawing/2014/main" id="{DF56E793-3AFA-06F3-F341-E5AA7C3B6E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C9241E-354B-2F4A-AE56-20885B0735BC}"/>
              </a:ext>
            </a:extLst>
          </p:cNvPr>
          <p:cNvSpPr>
            <a:spLocks noGrp="1"/>
          </p:cNvSpPr>
          <p:nvPr>
            <p:ph type="sldNum" sz="quarter" idx="12"/>
          </p:nvPr>
        </p:nvSpPr>
        <p:spPr/>
        <p:txBody>
          <a:bodyPr/>
          <a:lstStyle/>
          <a:p>
            <a:fld id="{9301177D-D3A3-47FE-88E2-0487C6B05948}" type="slidenum">
              <a:rPr lang="en-GB" smtClean="0"/>
              <a:t>‹#›</a:t>
            </a:fld>
            <a:endParaRPr lang="en-GB"/>
          </a:p>
        </p:txBody>
      </p:sp>
    </p:spTree>
    <p:extLst>
      <p:ext uri="{BB962C8B-B14F-4D97-AF65-F5344CB8AC3E}">
        <p14:creationId xmlns:p14="http://schemas.microsoft.com/office/powerpoint/2010/main" val="4072353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F967C-19D8-FD26-B76E-5B0C477989C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F5E890C-DCB4-784F-E2C3-BC31DFBAFAF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6B9E387F-0ACA-E176-BDAC-6EE7CF0743D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2E834BD-2BF5-D871-CCAC-A670B9751750}"/>
              </a:ext>
            </a:extLst>
          </p:cNvPr>
          <p:cNvSpPr>
            <a:spLocks noGrp="1"/>
          </p:cNvSpPr>
          <p:nvPr>
            <p:ph type="dt" sz="half" idx="10"/>
          </p:nvPr>
        </p:nvSpPr>
        <p:spPr/>
        <p:txBody>
          <a:bodyPr/>
          <a:lstStyle/>
          <a:p>
            <a:fld id="{11691937-6BD4-477B-A7F0-459719D49342}" type="datetimeFigureOut">
              <a:rPr lang="en-GB" smtClean="0"/>
              <a:t>07/03/2025</a:t>
            </a:fld>
            <a:endParaRPr lang="en-GB"/>
          </a:p>
        </p:txBody>
      </p:sp>
      <p:sp>
        <p:nvSpPr>
          <p:cNvPr id="6" name="Footer Placeholder 5">
            <a:extLst>
              <a:ext uri="{FF2B5EF4-FFF2-40B4-BE49-F238E27FC236}">
                <a16:creationId xmlns:a16="http://schemas.microsoft.com/office/drawing/2014/main" id="{AF36BE64-4FFF-4273-40A9-2A81995CD6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BD5671-CF21-2DBC-A3AD-1B46A9D7914E}"/>
              </a:ext>
            </a:extLst>
          </p:cNvPr>
          <p:cNvSpPr>
            <a:spLocks noGrp="1"/>
          </p:cNvSpPr>
          <p:nvPr>
            <p:ph type="sldNum" sz="quarter" idx="12"/>
          </p:nvPr>
        </p:nvSpPr>
        <p:spPr/>
        <p:txBody>
          <a:bodyPr/>
          <a:lstStyle/>
          <a:p>
            <a:fld id="{9301177D-D3A3-47FE-88E2-0487C6B05948}" type="slidenum">
              <a:rPr lang="en-GB" smtClean="0"/>
              <a:t>‹#›</a:t>
            </a:fld>
            <a:endParaRPr lang="en-GB"/>
          </a:p>
        </p:txBody>
      </p:sp>
    </p:spTree>
    <p:extLst>
      <p:ext uri="{BB962C8B-B14F-4D97-AF65-F5344CB8AC3E}">
        <p14:creationId xmlns:p14="http://schemas.microsoft.com/office/powerpoint/2010/main" val="494707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50DB6-D9BD-ADBC-E2FC-E9CDF63052ED}"/>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17C8BE55-B9B9-E44A-57ED-B3B3890EDC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57DD7C5-4423-224F-CDAA-475CADBAA7D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3ABB555A-B6D3-4E5A-78AD-EE2E873C2E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AECDFF5-454F-C241-E8E4-0AC142DD48E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5BC11A24-0A8B-7850-47F1-B426B1BBD254}"/>
              </a:ext>
            </a:extLst>
          </p:cNvPr>
          <p:cNvSpPr>
            <a:spLocks noGrp="1"/>
          </p:cNvSpPr>
          <p:nvPr>
            <p:ph type="dt" sz="half" idx="10"/>
          </p:nvPr>
        </p:nvSpPr>
        <p:spPr/>
        <p:txBody>
          <a:bodyPr/>
          <a:lstStyle/>
          <a:p>
            <a:fld id="{11691937-6BD4-477B-A7F0-459719D49342}" type="datetimeFigureOut">
              <a:rPr lang="en-GB" smtClean="0"/>
              <a:t>07/03/2025</a:t>
            </a:fld>
            <a:endParaRPr lang="en-GB"/>
          </a:p>
        </p:txBody>
      </p:sp>
      <p:sp>
        <p:nvSpPr>
          <p:cNvPr id="8" name="Footer Placeholder 7">
            <a:extLst>
              <a:ext uri="{FF2B5EF4-FFF2-40B4-BE49-F238E27FC236}">
                <a16:creationId xmlns:a16="http://schemas.microsoft.com/office/drawing/2014/main" id="{350E508F-F0DC-323E-9E93-A403CD4D0CA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C830217-EDEB-D590-5A08-B8685A128CA1}"/>
              </a:ext>
            </a:extLst>
          </p:cNvPr>
          <p:cNvSpPr>
            <a:spLocks noGrp="1"/>
          </p:cNvSpPr>
          <p:nvPr>
            <p:ph type="sldNum" sz="quarter" idx="12"/>
          </p:nvPr>
        </p:nvSpPr>
        <p:spPr/>
        <p:txBody>
          <a:bodyPr/>
          <a:lstStyle/>
          <a:p>
            <a:fld id="{9301177D-D3A3-47FE-88E2-0487C6B05948}" type="slidenum">
              <a:rPr lang="en-GB" smtClean="0"/>
              <a:t>‹#›</a:t>
            </a:fld>
            <a:endParaRPr lang="en-GB"/>
          </a:p>
        </p:txBody>
      </p:sp>
    </p:spTree>
    <p:extLst>
      <p:ext uri="{BB962C8B-B14F-4D97-AF65-F5344CB8AC3E}">
        <p14:creationId xmlns:p14="http://schemas.microsoft.com/office/powerpoint/2010/main" val="1898636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676C1-C569-3BC7-B4B0-969EEDAF0B8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2297A948-B4F6-741D-2495-4A5CDF34F685}"/>
              </a:ext>
            </a:extLst>
          </p:cNvPr>
          <p:cNvSpPr>
            <a:spLocks noGrp="1"/>
          </p:cNvSpPr>
          <p:nvPr>
            <p:ph type="dt" sz="half" idx="10"/>
          </p:nvPr>
        </p:nvSpPr>
        <p:spPr/>
        <p:txBody>
          <a:bodyPr/>
          <a:lstStyle/>
          <a:p>
            <a:fld id="{11691937-6BD4-477B-A7F0-459719D49342}" type="datetimeFigureOut">
              <a:rPr lang="en-GB" smtClean="0"/>
              <a:t>07/03/2025</a:t>
            </a:fld>
            <a:endParaRPr lang="en-GB"/>
          </a:p>
        </p:txBody>
      </p:sp>
      <p:sp>
        <p:nvSpPr>
          <p:cNvPr id="4" name="Footer Placeholder 3">
            <a:extLst>
              <a:ext uri="{FF2B5EF4-FFF2-40B4-BE49-F238E27FC236}">
                <a16:creationId xmlns:a16="http://schemas.microsoft.com/office/drawing/2014/main" id="{CBF63854-1A41-41B3-BE2C-0672A39DC01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2C1713-C182-2853-8B72-C5BF9D87BE3D}"/>
              </a:ext>
            </a:extLst>
          </p:cNvPr>
          <p:cNvSpPr>
            <a:spLocks noGrp="1"/>
          </p:cNvSpPr>
          <p:nvPr>
            <p:ph type="sldNum" sz="quarter" idx="12"/>
          </p:nvPr>
        </p:nvSpPr>
        <p:spPr/>
        <p:txBody>
          <a:bodyPr/>
          <a:lstStyle/>
          <a:p>
            <a:fld id="{9301177D-D3A3-47FE-88E2-0487C6B05948}" type="slidenum">
              <a:rPr lang="en-GB" smtClean="0"/>
              <a:t>‹#›</a:t>
            </a:fld>
            <a:endParaRPr lang="en-GB"/>
          </a:p>
        </p:txBody>
      </p:sp>
    </p:spTree>
    <p:extLst>
      <p:ext uri="{BB962C8B-B14F-4D97-AF65-F5344CB8AC3E}">
        <p14:creationId xmlns:p14="http://schemas.microsoft.com/office/powerpoint/2010/main" val="3161275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E5D261-1850-216E-EBD9-C5F865054688}"/>
              </a:ext>
            </a:extLst>
          </p:cNvPr>
          <p:cNvSpPr>
            <a:spLocks noGrp="1"/>
          </p:cNvSpPr>
          <p:nvPr>
            <p:ph type="dt" sz="half" idx="10"/>
          </p:nvPr>
        </p:nvSpPr>
        <p:spPr/>
        <p:txBody>
          <a:bodyPr/>
          <a:lstStyle/>
          <a:p>
            <a:fld id="{11691937-6BD4-477B-A7F0-459719D49342}" type="datetimeFigureOut">
              <a:rPr lang="en-GB" smtClean="0"/>
              <a:t>07/03/2025</a:t>
            </a:fld>
            <a:endParaRPr lang="en-GB"/>
          </a:p>
        </p:txBody>
      </p:sp>
      <p:sp>
        <p:nvSpPr>
          <p:cNvPr id="3" name="Footer Placeholder 2">
            <a:extLst>
              <a:ext uri="{FF2B5EF4-FFF2-40B4-BE49-F238E27FC236}">
                <a16:creationId xmlns:a16="http://schemas.microsoft.com/office/drawing/2014/main" id="{15B43D29-8A6D-993E-52AC-4047737DD5D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786E237-159D-9749-F5B8-C13D73BF29A9}"/>
              </a:ext>
            </a:extLst>
          </p:cNvPr>
          <p:cNvSpPr>
            <a:spLocks noGrp="1"/>
          </p:cNvSpPr>
          <p:nvPr>
            <p:ph type="sldNum" sz="quarter" idx="12"/>
          </p:nvPr>
        </p:nvSpPr>
        <p:spPr/>
        <p:txBody>
          <a:bodyPr/>
          <a:lstStyle/>
          <a:p>
            <a:fld id="{9301177D-D3A3-47FE-88E2-0487C6B05948}" type="slidenum">
              <a:rPr lang="en-GB" smtClean="0"/>
              <a:t>‹#›</a:t>
            </a:fld>
            <a:endParaRPr lang="en-GB"/>
          </a:p>
        </p:txBody>
      </p:sp>
    </p:spTree>
    <p:extLst>
      <p:ext uri="{BB962C8B-B14F-4D97-AF65-F5344CB8AC3E}">
        <p14:creationId xmlns:p14="http://schemas.microsoft.com/office/powerpoint/2010/main" val="3828473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30951-D255-617F-2408-2626C2DE44D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50F243AA-21F1-7FD8-4A91-BAC7484AC6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BE5C7157-8EA0-F825-F9D5-28B114910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887532D-4E3E-A838-2D9A-BF2365A16C9D}"/>
              </a:ext>
            </a:extLst>
          </p:cNvPr>
          <p:cNvSpPr>
            <a:spLocks noGrp="1"/>
          </p:cNvSpPr>
          <p:nvPr>
            <p:ph type="dt" sz="half" idx="10"/>
          </p:nvPr>
        </p:nvSpPr>
        <p:spPr/>
        <p:txBody>
          <a:bodyPr/>
          <a:lstStyle/>
          <a:p>
            <a:fld id="{11691937-6BD4-477B-A7F0-459719D49342}" type="datetimeFigureOut">
              <a:rPr lang="en-GB" smtClean="0"/>
              <a:t>07/03/2025</a:t>
            </a:fld>
            <a:endParaRPr lang="en-GB"/>
          </a:p>
        </p:txBody>
      </p:sp>
      <p:sp>
        <p:nvSpPr>
          <p:cNvPr id="6" name="Footer Placeholder 5">
            <a:extLst>
              <a:ext uri="{FF2B5EF4-FFF2-40B4-BE49-F238E27FC236}">
                <a16:creationId xmlns:a16="http://schemas.microsoft.com/office/drawing/2014/main" id="{C7D89194-B06C-0E8C-12DC-52AD000096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22079E-44FE-0626-5966-BDDFE295A966}"/>
              </a:ext>
            </a:extLst>
          </p:cNvPr>
          <p:cNvSpPr>
            <a:spLocks noGrp="1"/>
          </p:cNvSpPr>
          <p:nvPr>
            <p:ph type="sldNum" sz="quarter" idx="12"/>
          </p:nvPr>
        </p:nvSpPr>
        <p:spPr/>
        <p:txBody>
          <a:bodyPr/>
          <a:lstStyle/>
          <a:p>
            <a:fld id="{9301177D-D3A3-47FE-88E2-0487C6B05948}" type="slidenum">
              <a:rPr lang="en-GB" smtClean="0"/>
              <a:t>‹#›</a:t>
            </a:fld>
            <a:endParaRPr lang="en-GB"/>
          </a:p>
        </p:txBody>
      </p:sp>
    </p:spTree>
    <p:extLst>
      <p:ext uri="{BB962C8B-B14F-4D97-AF65-F5344CB8AC3E}">
        <p14:creationId xmlns:p14="http://schemas.microsoft.com/office/powerpoint/2010/main" val="253365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D8C6F-FE03-BD0A-EDF0-C6887869DD1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9FB3DC18-BD14-625E-C852-A196170902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6CE19F0-AC1B-DA82-2587-6F55C2BF0B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123F615-444B-FD08-2832-DB74972317F9}"/>
              </a:ext>
            </a:extLst>
          </p:cNvPr>
          <p:cNvSpPr>
            <a:spLocks noGrp="1"/>
          </p:cNvSpPr>
          <p:nvPr>
            <p:ph type="dt" sz="half" idx="10"/>
          </p:nvPr>
        </p:nvSpPr>
        <p:spPr/>
        <p:txBody>
          <a:bodyPr/>
          <a:lstStyle/>
          <a:p>
            <a:fld id="{11691937-6BD4-477B-A7F0-459719D49342}" type="datetimeFigureOut">
              <a:rPr lang="en-GB" smtClean="0"/>
              <a:t>07/03/2025</a:t>
            </a:fld>
            <a:endParaRPr lang="en-GB"/>
          </a:p>
        </p:txBody>
      </p:sp>
      <p:sp>
        <p:nvSpPr>
          <p:cNvPr id="6" name="Footer Placeholder 5">
            <a:extLst>
              <a:ext uri="{FF2B5EF4-FFF2-40B4-BE49-F238E27FC236}">
                <a16:creationId xmlns:a16="http://schemas.microsoft.com/office/drawing/2014/main" id="{9F30A053-1B8A-5D18-19EF-1AC8996C72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B7DC42-3A8D-884D-2B88-237D7DB85ECD}"/>
              </a:ext>
            </a:extLst>
          </p:cNvPr>
          <p:cNvSpPr>
            <a:spLocks noGrp="1"/>
          </p:cNvSpPr>
          <p:nvPr>
            <p:ph type="sldNum" sz="quarter" idx="12"/>
          </p:nvPr>
        </p:nvSpPr>
        <p:spPr/>
        <p:txBody>
          <a:bodyPr/>
          <a:lstStyle/>
          <a:p>
            <a:fld id="{9301177D-D3A3-47FE-88E2-0487C6B05948}" type="slidenum">
              <a:rPr lang="en-GB" smtClean="0"/>
              <a:t>‹#›</a:t>
            </a:fld>
            <a:endParaRPr lang="en-GB"/>
          </a:p>
        </p:txBody>
      </p:sp>
    </p:spTree>
    <p:extLst>
      <p:ext uri="{BB962C8B-B14F-4D97-AF65-F5344CB8AC3E}">
        <p14:creationId xmlns:p14="http://schemas.microsoft.com/office/powerpoint/2010/main" val="425333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106C30-7C7D-05FE-37D8-26FF3F7A67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0AFA1C96-B67D-8CB2-5925-E376A08C03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CF22E85-6224-3ABA-C825-BDF88A2246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691937-6BD4-477B-A7F0-459719D49342}" type="datetimeFigureOut">
              <a:rPr lang="en-GB" smtClean="0"/>
              <a:t>07/03/2025</a:t>
            </a:fld>
            <a:endParaRPr lang="en-GB"/>
          </a:p>
        </p:txBody>
      </p:sp>
      <p:sp>
        <p:nvSpPr>
          <p:cNvPr id="5" name="Footer Placeholder 4">
            <a:extLst>
              <a:ext uri="{FF2B5EF4-FFF2-40B4-BE49-F238E27FC236}">
                <a16:creationId xmlns:a16="http://schemas.microsoft.com/office/drawing/2014/main" id="{7C296663-D617-C5FD-FA3C-9306DB1AA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C6866C0-01DB-4BB2-8122-E7A2641E9F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1177D-D3A3-47FE-88E2-0487C6B05948}" type="slidenum">
              <a:rPr lang="en-GB" smtClean="0"/>
              <a:t>‹#›</a:t>
            </a:fld>
            <a:endParaRPr lang="en-GB"/>
          </a:p>
        </p:txBody>
      </p:sp>
    </p:spTree>
    <p:extLst>
      <p:ext uri="{BB962C8B-B14F-4D97-AF65-F5344CB8AC3E}">
        <p14:creationId xmlns:p14="http://schemas.microsoft.com/office/powerpoint/2010/main" val="101626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arget="../media/image25.jpeg" Type="http://schemas.openxmlformats.org/officeDocument/2006/relationships/image"/><Relationship Id="rId7" Target="../media/image29.jpeg" Type="http://schemas.openxmlformats.org/officeDocument/2006/relationships/image"/><Relationship Id="rId2" Target="../media/image24.jpeg" Type="http://schemas.openxmlformats.org/officeDocument/2006/relationships/image"/><Relationship Id="rId1" Target="../slideLayouts/slideLayout6.xml" Type="http://schemas.openxmlformats.org/officeDocument/2006/relationships/slideLayout"/><Relationship Id="rId6" Target="../media/image28.jpeg" Type="http://schemas.openxmlformats.org/officeDocument/2006/relationships/image"/><Relationship Id="rId5" Target="../media/image27.jpeg" Type="http://schemas.openxmlformats.org/officeDocument/2006/relationships/image"/><Relationship Id="rId4" Target="../media/image26.jpeg" Type="http://schemas.openxmlformats.org/officeDocument/2006/relationships/image"/></Relationships>
</file>

<file path=ppt/slides/_rels/slide14.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6.xml"/><Relationship Id="rId5" Type="http://schemas.openxmlformats.org/officeDocument/2006/relationships/image" Target="../media/image33.jpeg"/><Relationship Id="rId4" Type="http://schemas.openxmlformats.org/officeDocument/2006/relationships/image" Target="../media/image32.jpeg"/></Relationships>
</file>

<file path=ppt/slides/_rels/slide1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arget="../media/image36.jpeg" Type="http://schemas.openxmlformats.org/officeDocument/2006/relationships/image"/><Relationship Id="rId1" Target="../slideLayouts/slideLayout6.xml" Type="http://schemas.openxmlformats.org/officeDocument/2006/relationships/slideLayout"/></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arget="../media/image38.jpeg" Type="http://schemas.openxmlformats.org/officeDocument/2006/relationships/image"/><Relationship Id="rId1" Target="../slideLayouts/slideLayout7.xml" Type="http://schemas.openxmlformats.org/officeDocument/2006/relationships/slideLayout"/></Relationships>
</file>

<file path=ppt/slides/_rels/slide22.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arget="../media/image42.jpeg" Type="http://schemas.openxmlformats.org/officeDocument/2006/relationships/image"/><Relationship Id="rId1" Target="../slideLayouts/slideLayout2.xml" Type="http://schemas.openxmlformats.org/officeDocument/2006/relationships/slideLayout"/></Relationships>
</file>

<file path=ppt/slides/_rels/slide26.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4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customXml" Target="../ink/ink6.xml"/><Relationship Id="rId18" Type="http://schemas.openxmlformats.org/officeDocument/2006/relationships/image" Target="../media/image13.png"/><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10.png"/><Relationship Id="rId17" Type="http://schemas.openxmlformats.org/officeDocument/2006/relationships/customXml" Target="../ink/ink8.xml"/><Relationship Id="rId2" Type="http://schemas.openxmlformats.org/officeDocument/2006/relationships/image" Target="../media/image5.png"/><Relationship Id="rId16"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9.png"/><Relationship Id="rId19" Type="http://schemas.openxmlformats.org/officeDocument/2006/relationships/image" Target="../media/image14.png"/><Relationship Id="rId4" Type="http://schemas.openxmlformats.org/officeDocument/2006/relationships/image" Target="../media/image6.png"/><Relationship Id="rId9" Type="http://schemas.openxmlformats.org/officeDocument/2006/relationships/customXml" Target="../ink/ink4.xml"/><Relationship Id="rId1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6.xml"/><Relationship Id="rId4" Type="http://schemas.openxmlformats.org/officeDocument/2006/relationships/image" Target="../media/image18.jpeg"/></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E2D4A-A5D0-E198-8712-C5F4581CCC84}"/>
              </a:ext>
            </a:extLst>
          </p:cNvPr>
          <p:cNvSpPr>
            <a:spLocks noGrp="1"/>
          </p:cNvSpPr>
          <p:nvPr>
            <p:ph type="ctrTitle"/>
          </p:nvPr>
        </p:nvSpPr>
        <p:spPr>
          <a:xfrm>
            <a:off x="1524000" y="207963"/>
            <a:ext cx="9144000" cy="2387600"/>
          </a:xfrm>
        </p:spPr>
        <p:txBody>
          <a:bodyPr>
            <a:normAutofit fontScale="90000"/>
          </a:bodyPr>
          <a:lstStyle/>
          <a:p>
            <a:r>
              <a:rPr lang="en-GB" dirty="0">
                <a:latin typeface="Comic Sans MS" panose="030F0702030302020204" pitchFamily="66" charset="0"/>
              </a:rPr>
              <a:t>Emotional Regulation within infant-aged children.</a:t>
            </a:r>
          </a:p>
        </p:txBody>
      </p:sp>
      <p:pic>
        <p:nvPicPr>
          <p:cNvPr id="11266" name="Picture 2" descr="How Pixar Picked the 5 Core Emotions of Inside Out's Star | WIRED">
            <a:extLst>
              <a:ext uri="{FF2B5EF4-FFF2-40B4-BE49-F238E27FC236}">
                <a16:creationId xmlns:a16="http://schemas.microsoft.com/office/drawing/2014/main" id="{ADF098FA-A0D1-DC70-313F-C190FCA498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4609" y="2760915"/>
            <a:ext cx="3982781" cy="3979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9561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02CAA-161B-8907-17C2-2486347E01AB}"/>
              </a:ext>
            </a:extLst>
          </p:cNvPr>
          <p:cNvSpPr>
            <a:spLocks noGrp="1"/>
          </p:cNvSpPr>
          <p:nvPr>
            <p:ph type="title"/>
          </p:nvPr>
        </p:nvSpPr>
        <p:spPr>
          <a:xfrm>
            <a:off x="218767" y="3073041"/>
            <a:ext cx="10515600" cy="1325563"/>
          </a:xfrm>
        </p:spPr>
        <p:txBody>
          <a:bodyPr>
            <a:noAutofit/>
          </a:bodyPr>
          <a:lstStyle/>
          <a:p>
            <a:r>
              <a:rPr lang="en-GB" sz="4000" dirty="0">
                <a:latin typeface="Comic Sans MS" panose="030F0702030302020204" pitchFamily="66" charset="0"/>
              </a:rPr>
              <a:t>Children are going to get upset,</a:t>
            </a:r>
            <a:br>
              <a:rPr lang="en-GB" sz="4000" dirty="0">
                <a:latin typeface="Comic Sans MS" panose="030F0702030302020204" pitchFamily="66" charset="0"/>
              </a:rPr>
            </a:br>
            <a:r>
              <a:rPr lang="en-GB" sz="4000" dirty="0">
                <a:latin typeface="Comic Sans MS" panose="030F0702030302020204" pitchFamily="66" charset="0"/>
              </a:rPr>
              <a:t>angry etc.</a:t>
            </a:r>
            <a:br>
              <a:rPr lang="en-GB" sz="4000" dirty="0">
                <a:latin typeface="Comic Sans MS" panose="030F0702030302020204" pitchFamily="66" charset="0"/>
              </a:rPr>
            </a:br>
            <a:br>
              <a:rPr lang="en-GB" sz="4000" dirty="0">
                <a:latin typeface="Comic Sans MS" panose="030F0702030302020204" pitchFamily="66" charset="0"/>
              </a:rPr>
            </a:br>
            <a:br>
              <a:rPr lang="en-GB" sz="4000" dirty="0">
                <a:latin typeface="Comic Sans MS" panose="030F0702030302020204" pitchFamily="66" charset="0"/>
              </a:rPr>
            </a:br>
            <a:r>
              <a:rPr lang="en-GB" sz="4000" dirty="0">
                <a:latin typeface="Comic Sans MS" panose="030F0702030302020204" pitchFamily="66" charset="0"/>
              </a:rPr>
              <a:t>There isn’t a simple fix, just as it comes to adults and their own emotions.</a:t>
            </a:r>
            <a:br>
              <a:rPr lang="en-GB" sz="4000" dirty="0">
                <a:latin typeface="Comic Sans MS" panose="030F0702030302020204" pitchFamily="66" charset="0"/>
              </a:rPr>
            </a:br>
            <a:br>
              <a:rPr lang="en-GB" sz="4000" dirty="0">
                <a:latin typeface="Comic Sans MS" panose="030F0702030302020204" pitchFamily="66" charset="0"/>
              </a:rPr>
            </a:br>
            <a:r>
              <a:rPr lang="en-GB" sz="4000" dirty="0">
                <a:latin typeface="Comic Sans MS" panose="030F0702030302020204" pitchFamily="66" charset="0"/>
              </a:rPr>
              <a:t>However, it is a journey that will support the children for the rest of their lives.</a:t>
            </a:r>
          </a:p>
        </p:txBody>
      </p:sp>
      <p:pic>
        <p:nvPicPr>
          <p:cNvPr id="14338" name="Picture 2" descr="Change Doesn't Happen Overnight Typography by Anthony Colli on Dribbble">
            <a:extLst>
              <a:ext uri="{FF2B5EF4-FFF2-40B4-BE49-F238E27FC236}">
                <a16:creationId xmlns:a16="http://schemas.microsoft.com/office/drawing/2014/main" id="{02B142CD-443D-D7A2-819E-F342A4767D17}"/>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71847" y="116861"/>
            <a:ext cx="4111998" cy="3083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5835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A66B2-06EC-5B42-FA57-26729E0A9A97}"/>
              </a:ext>
            </a:extLst>
          </p:cNvPr>
          <p:cNvSpPr>
            <a:spLocks noGrp="1"/>
          </p:cNvSpPr>
          <p:nvPr>
            <p:ph type="title"/>
          </p:nvPr>
        </p:nvSpPr>
        <p:spPr>
          <a:xfrm>
            <a:off x="602225" y="3336489"/>
            <a:ext cx="10515600" cy="1325563"/>
          </a:xfrm>
        </p:spPr>
        <p:txBody>
          <a:bodyPr>
            <a:normAutofit fontScale="90000"/>
          </a:bodyPr>
          <a:lstStyle/>
          <a:p>
            <a:r>
              <a:rPr lang="en-GB" dirty="0">
                <a:latin typeface="Comic Sans MS" panose="030F0702030302020204" pitchFamily="66" charset="0"/>
              </a:rPr>
              <a:t>We want children to understand </a:t>
            </a:r>
            <a:br>
              <a:rPr lang="en-GB" dirty="0">
                <a:latin typeface="Comic Sans MS" panose="030F0702030302020204" pitchFamily="66" charset="0"/>
              </a:rPr>
            </a:br>
            <a:r>
              <a:rPr lang="en-GB" dirty="0">
                <a:latin typeface="Comic Sans MS" panose="030F0702030302020204" pitchFamily="66" charset="0"/>
              </a:rPr>
              <a:t>that it is healthy to talk about emotions. </a:t>
            </a:r>
            <a:br>
              <a:rPr lang="en-GB" dirty="0">
                <a:latin typeface="Comic Sans MS" panose="030F0702030302020204" pitchFamily="66" charset="0"/>
              </a:rPr>
            </a:br>
            <a:br>
              <a:rPr lang="en-GB" dirty="0">
                <a:latin typeface="Comic Sans MS" panose="030F0702030302020204" pitchFamily="66" charset="0"/>
              </a:rPr>
            </a:br>
            <a:r>
              <a:rPr lang="en-GB" dirty="0">
                <a:latin typeface="Comic Sans MS" panose="030F0702030302020204" pitchFamily="66" charset="0"/>
              </a:rPr>
              <a:t>We want them to express themselves.</a:t>
            </a:r>
            <a:br>
              <a:rPr lang="en-GB" dirty="0">
                <a:latin typeface="Comic Sans MS" panose="030F0702030302020204" pitchFamily="66" charset="0"/>
              </a:rPr>
            </a:br>
            <a:br>
              <a:rPr lang="en-GB" dirty="0">
                <a:latin typeface="Comic Sans MS" panose="030F0702030302020204" pitchFamily="66" charset="0"/>
              </a:rPr>
            </a:br>
            <a:r>
              <a:rPr lang="en-GB" dirty="0">
                <a:latin typeface="Comic Sans MS" panose="030F0702030302020204" pitchFamily="66" charset="0"/>
              </a:rPr>
              <a:t>We also want them to identify how to regulate themselves when they are feeling a particular emotion. </a:t>
            </a:r>
          </a:p>
        </p:txBody>
      </p:sp>
      <p:pic>
        <p:nvPicPr>
          <p:cNvPr id="3" name="Picture 2" descr="How Pixar Picked the 5 Core Emotions of Inside Out's Star | WIRED">
            <a:extLst>
              <a:ext uri="{FF2B5EF4-FFF2-40B4-BE49-F238E27FC236}">
                <a16:creationId xmlns:a16="http://schemas.microsoft.com/office/drawing/2014/main" id="{ECBBA6B7-B606-CF3D-9B46-514CDF7D5254}"/>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9649203" y="0"/>
            <a:ext cx="2504626" cy="2502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0530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482AA-FFC7-5609-3086-8AA850416A1A}"/>
              </a:ext>
            </a:extLst>
          </p:cNvPr>
          <p:cNvSpPr>
            <a:spLocks noGrp="1"/>
          </p:cNvSpPr>
          <p:nvPr>
            <p:ph type="title"/>
          </p:nvPr>
        </p:nvSpPr>
        <p:spPr>
          <a:xfrm>
            <a:off x="838200" y="2321744"/>
            <a:ext cx="10515600" cy="1325563"/>
          </a:xfrm>
        </p:spPr>
        <p:txBody>
          <a:bodyPr/>
          <a:lstStyle/>
          <a:p>
            <a:pPr algn="ctr"/>
            <a:r>
              <a:rPr lang="en-GB" dirty="0">
                <a:latin typeface="Comic Sans MS" panose="030F0702030302020204" pitchFamily="66" charset="0"/>
              </a:rPr>
              <a:t>We have a few strategies that might help support at home…</a:t>
            </a:r>
          </a:p>
        </p:txBody>
      </p:sp>
    </p:spTree>
    <p:extLst>
      <p:ext uri="{BB962C8B-B14F-4D97-AF65-F5344CB8AC3E}">
        <p14:creationId xmlns:p14="http://schemas.microsoft.com/office/powerpoint/2010/main" val="3782893679"/>
      </p:ext>
    </p:extLst>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1CE230F-4A24-B12E-89E0-7DB29FFAC08D}"/>
              </a:ext>
            </a:extLst>
          </p:cNvPr>
          <p:cNvSpPr txBox="1"/>
          <p:nvPr/>
        </p:nvSpPr>
        <p:spPr>
          <a:xfrm>
            <a:off x="7148049" y="0"/>
            <a:ext cx="6096000" cy="2308324"/>
          </a:xfrm>
          <a:prstGeom prst="rect">
            <a:avLst/>
          </a:prstGeom>
          <a:noFill/>
        </p:spPr>
        <p:txBody>
          <a:bodyPr wrap="square">
            <a:spAutoFit/>
          </a:bodyPr>
          <a:lstStyle/>
          <a:p>
            <a:br>
              <a:rPr dirty="0" lang="en-GB" sz="3600">
                <a:latin charset="0" panose="030F0702030302020204" pitchFamily="66" typeface="Comic Sans MS"/>
              </a:rPr>
            </a:br>
            <a:r>
              <a:rPr dirty="0" lang="en-GB" sz="3600">
                <a:latin charset="0" panose="030F0702030302020204" pitchFamily="66" typeface="Comic Sans MS"/>
              </a:rPr>
              <a:t>Calm corners.</a:t>
            </a:r>
            <a:br>
              <a:rPr dirty="0" lang="en-GB" sz="3600">
                <a:latin charset="0" panose="030F0702030302020204" pitchFamily="66" typeface="Comic Sans MS"/>
              </a:rPr>
            </a:br>
            <a:br>
              <a:rPr dirty="0" lang="en-GB" sz="3600">
                <a:latin charset="0" panose="030F0702030302020204" pitchFamily="66" typeface="Comic Sans MS"/>
              </a:rPr>
            </a:br>
            <a:endParaRPr dirty="0" lang="en-GB" sz="3600">
              <a:latin charset="0" panose="030F0702030302020204" pitchFamily="66" typeface="Comic Sans MS"/>
            </a:endParaRPr>
          </a:p>
        </p:txBody>
      </p:sp>
      <p:sp>
        <p:nvSpPr>
          <p:cNvPr id="7" name="TextBox 6">
            <a:extLst>
              <a:ext uri="{FF2B5EF4-FFF2-40B4-BE49-F238E27FC236}">
                <a16:creationId xmlns:a16="http://schemas.microsoft.com/office/drawing/2014/main" id="{D2ED179E-9819-9A2C-C493-41DAB886DDEE}"/>
              </a:ext>
            </a:extLst>
          </p:cNvPr>
          <p:cNvSpPr txBox="1"/>
          <p:nvPr/>
        </p:nvSpPr>
        <p:spPr>
          <a:xfrm>
            <a:off x="604700" y="2862322"/>
            <a:ext cx="6179574" cy="1754326"/>
          </a:xfrm>
          <a:prstGeom prst="rect">
            <a:avLst/>
          </a:prstGeom>
          <a:noFill/>
        </p:spPr>
        <p:txBody>
          <a:bodyPr wrap="square">
            <a:spAutoFit/>
          </a:bodyPr>
          <a:lstStyle/>
          <a:p>
            <a:r>
              <a:rPr dirty="0" lang="en-GB" sz="3600">
                <a:latin charset="0" panose="030F0702030302020204" pitchFamily="66" typeface="Comic Sans MS"/>
              </a:rPr>
              <a:t>Relaxing music</a:t>
            </a:r>
            <a:br>
              <a:rPr dirty="0" lang="en-GB" sz="3600">
                <a:latin charset="0" panose="030F0702030302020204" pitchFamily="66" typeface="Comic Sans MS"/>
              </a:rPr>
            </a:br>
            <a:br>
              <a:rPr dirty="0" lang="en-GB" sz="3600">
                <a:latin charset="0" panose="030F0702030302020204" pitchFamily="66" typeface="Comic Sans MS"/>
              </a:rPr>
            </a:br>
            <a:endParaRPr dirty="0" lang="en-GB" sz="3600">
              <a:latin charset="0" panose="030F0702030302020204" pitchFamily="66" typeface="Comic Sans MS"/>
            </a:endParaRPr>
          </a:p>
        </p:txBody>
      </p:sp>
      <p:sp>
        <p:nvSpPr>
          <p:cNvPr id="9" name="TextBox 8">
            <a:extLst>
              <a:ext uri="{FF2B5EF4-FFF2-40B4-BE49-F238E27FC236}">
                <a16:creationId xmlns:a16="http://schemas.microsoft.com/office/drawing/2014/main" id="{80735D33-4CAC-9915-59D8-3B38EFCBC68A}"/>
              </a:ext>
            </a:extLst>
          </p:cNvPr>
          <p:cNvSpPr txBox="1"/>
          <p:nvPr/>
        </p:nvSpPr>
        <p:spPr>
          <a:xfrm>
            <a:off x="7387711" y="5458463"/>
            <a:ext cx="4363065" cy="1754326"/>
          </a:xfrm>
          <a:prstGeom prst="rect">
            <a:avLst/>
          </a:prstGeom>
          <a:noFill/>
        </p:spPr>
        <p:txBody>
          <a:bodyPr wrap="square">
            <a:spAutoFit/>
          </a:bodyPr>
          <a:lstStyle/>
          <a:p>
            <a:r>
              <a:rPr dirty="0" lang="en-GB" sz="3600">
                <a:latin charset="0" panose="030F0702030302020204" pitchFamily="66" typeface="Comic Sans MS"/>
              </a:rPr>
              <a:t>Rainbow Breathing</a:t>
            </a:r>
            <a:br>
              <a:rPr dirty="0" lang="en-GB" sz="3600">
                <a:latin charset="0" panose="030F0702030302020204" pitchFamily="66" typeface="Comic Sans MS"/>
              </a:rPr>
            </a:br>
            <a:br>
              <a:rPr dirty="0" lang="en-GB" sz="3600">
                <a:latin charset="0" panose="030F0702030302020204" pitchFamily="66" typeface="Comic Sans MS"/>
              </a:rPr>
            </a:br>
            <a:endParaRPr dirty="0" lang="en-GB" sz="3600">
              <a:latin charset="0" panose="030F0702030302020204" pitchFamily="66" typeface="Comic Sans MS"/>
            </a:endParaRPr>
          </a:p>
        </p:txBody>
      </p:sp>
      <p:sp>
        <p:nvSpPr>
          <p:cNvPr id="11" name="TextBox 10">
            <a:extLst>
              <a:ext uri="{FF2B5EF4-FFF2-40B4-BE49-F238E27FC236}">
                <a16:creationId xmlns:a16="http://schemas.microsoft.com/office/drawing/2014/main" id="{1CA5F015-A275-36A2-B7FD-BAAE57B7F376}"/>
              </a:ext>
            </a:extLst>
          </p:cNvPr>
          <p:cNvSpPr txBox="1"/>
          <p:nvPr/>
        </p:nvSpPr>
        <p:spPr>
          <a:xfrm>
            <a:off x="634180" y="553998"/>
            <a:ext cx="7290618" cy="1754326"/>
          </a:xfrm>
          <a:prstGeom prst="rect">
            <a:avLst/>
          </a:prstGeom>
          <a:noFill/>
        </p:spPr>
        <p:txBody>
          <a:bodyPr wrap="square">
            <a:spAutoFit/>
          </a:bodyPr>
          <a:lstStyle/>
          <a:p>
            <a:r>
              <a:rPr dirty="0" lang="en-GB" sz="3600">
                <a:latin charset="0" panose="030F0702030302020204" pitchFamily="66" typeface="Comic Sans MS"/>
              </a:rPr>
              <a:t>Butterfly hugs</a:t>
            </a:r>
            <a:br>
              <a:rPr dirty="0" lang="en-GB" sz="3600">
                <a:latin charset="0" panose="030F0702030302020204" pitchFamily="66" typeface="Comic Sans MS"/>
              </a:rPr>
            </a:br>
            <a:br>
              <a:rPr dirty="0" lang="en-GB" sz="3600">
                <a:latin charset="0" panose="030F0702030302020204" pitchFamily="66" typeface="Comic Sans MS"/>
              </a:rPr>
            </a:br>
            <a:endParaRPr dirty="0" lang="en-GB" sz="3600">
              <a:latin charset="0" panose="030F0702030302020204" pitchFamily="66" typeface="Comic Sans MS"/>
            </a:endParaRPr>
          </a:p>
        </p:txBody>
      </p:sp>
      <p:sp>
        <p:nvSpPr>
          <p:cNvPr id="13" name="TextBox 12">
            <a:extLst>
              <a:ext uri="{FF2B5EF4-FFF2-40B4-BE49-F238E27FC236}">
                <a16:creationId xmlns:a16="http://schemas.microsoft.com/office/drawing/2014/main" id="{9CD8C351-777D-764F-5C03-C84C8AE90438}"/>
              </a:ext>
            </a:extLst>
          </p:cNvPr>
          <p:cNvSpPr txBox="1"/>
          <p:nvPr/>
        </p:nvSpPr>
        <p:spPr>
          <a:xfrm>
            <a:off x="1359616" y="5458464"/>
            <a:ext cx="2755491" cy="1261884"/>
          </a:xfrm>
          <a:prstGeom prst="rect">
            <a:avLst/>
          </a:prstGeom>
          <a:noFill/>
        </p:spPr>
        <p:txBody>
          <a:bodyPr wrap="square">
            <a:spAutoFit/>
          </a:bodyPr>
          <a:lstStyle/>
          <a:p>
            <a:r>
              <a:rPr dirty="0" lang="en-GB" sz="4000">
                <a:latin charset="0" panose="030F0702030302020204" pitchFamily="66" typeface="Comic Sans MS"/>
              </a:rPr>
              <a:t>Visuals</a:t>
            </a:r>
            <a:br>
              <a:rPr dirty="0" lang="en-GB"/>
            </a:br>
            <a:br>
              <a:rPr dirty="0" lang="en-GB"/>
            </a:br>
            <a:endParaRPr dirty="0" lang="en-GB"/>
          </a:p>
        </p:txBody>
      </p:sp>
      <p:sp>
        <p:nvSpPr>
          <p:cNvPr id="15" name="TextBox 14">
            <a:extLst>
              <a:ext uri="{FF2B5EF4-FFF2-40B4-BE49-F238E27FC236}">
                <a16:creationId xmlns:a16="http://schemas.microsoft.com/office/drawing/2014/main" id="{F6818F7F-9982-6CD7-0C3F-AE150552A73E}"/>
              </a:ext>
            </a:extLst>
          </p:cNvPr>
          <p:cNvSpPr txBox="1"/>
          <p:nvPr/>
        </p:nvSpPr>
        <p:spPr>
          <a:xfrm>
            <a:off x="7256684" y="2795351"/>
            <a:ext cx="3435880" cy="1754326"/>
          </a:xfrm>
          <a:prstGeom prst="rect">
            <a:avLst/>
          </a:prstGeom>
          <a:noFill/>
        </p:spPr>
        <p:txBody>
          <a:bodyPr wrap="square">
            <a:spAutoFit/>
          </a:bodyPr>
          <a:lstStyle/>
          <a:p>
            <a:r>
              <a:rPr dirty="0" lang="en-GB" sz="3600">
                <a:latin charset="0" panose="030F0702030302020204" pitchFamily="66" typeface="Comic Sans MS"/>
              </a:rPr>
              <a:t>Social Stories</a:t>
            </a:r>
            <a:br>
              <a:rPr dirty="0" lang="en-GB" sz="3600">
                <a:latin charset="0" panose="030F0702030302020204" pitchFamily="66" typeface="Comic Sans MS"/>
              </a:rPr>
            </a:br>
            <a:br>
              <a:rPr dirty="0" lang="en-GB" sz="3600">
                <a:latin charset="0" panose="030F0702030302020204" pitchFamily="66" typeface="Comic Sans MS"/>
              </a:rPr>
            </a:br>
            <a:endParaRPr dirty="0" lang="en-GB" sz="3600">
              <a:latin charset="0" panose="030F0702030302020204" pitchFamily="66" typeface="Comic Sans MS"/>
            </a:endParaRPr>
          </a:p>
        </p:txBody>
      </p:sp>
      <p:pic>
        <p:nvPicPr>
          <p:cNvPr descr="The Science Behind the Butterfly Hug ..." id="18434" name="Picture 2">
            <a:extLst>
              <a:ext uri="{FF2B5EF4-FFF2-40B4-BE49-F238E27FC236}">
                <a16:creationId xmlns:a16="http://schemas.microsoft.com/office/drawing/2014/main" id="{E5A32990-92CD-89A8-2A1D-5222FD72DB02}"/>
              </a:ext>
            </a:extLst>
          </p:cNvPr>
          <p:cNvPicPr>
            <a:picLocks noChangeArrowheads="1"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15107" y="184249"/>
            <a:ext cx="2152650" cy="2124075"/>
          </a:xfrm>
          <a:prstGeom prst="rect">
            <a:avLst/>
          </a:prstGeom>
          <a:noFill/>
          <a:extLst>
            <a:ext uri="{909E8E84-426E-40DD-AFC4-6F175D3DCCD1}">
              <a14:hiddenFill xmlns:a14="http://schemas.microsoft.com/office/drawing/2010/main">
                <a:solidFill>
                  <a:srgbClr val="FFFFFF"/>
                </a:solidFill>
              </a14:hiddenFill>
            </a:ext>
          </a:extLst>
        </p:spPr>
      </p:pic>
      <p:pic>
        <p:nvPicPr>
          <p:cNvPr descr="The Ultimate Guide to Setting up a Calm Down Corner in your Classroom -  Long After The Bell Rings" id="18436" name="Picture 4">
            <a:extLst>
              <a:ext uri="{FF2B5EF4-FFF2-40B4-BE49-F238E27FC236}">
                <a16:creationId xmlns:a16="http://schemas.microsoft.com/office/drawing/2014/main" id="{7ABA538A-C940-B7FF-BD37-84B292DBB9B6}"/>
              </a:ext>
            </a:extLst>
          </p:cNvPr>
          <p:cNvPicPr>
            <a:picLocks noChangeArrowheads="1" noChangeAspect="1"/>
          </p:cNvPicPr>
          <p:nvPr/>
        </p:nvPicPr>
        <p:blipFill>
          <a:blip cstate="hqprint" r:embed="rId3">
            <a:extLst>
              <a:ext uri="{28A0092B-C50C-407E-A947-70E740481C1C}">
                <a14:useLocalDpi xmlns:a14="http://schemas.microsoft.com/office/drawing/2010/main" val="0"/>
              </a:ext>
            </a:extLst>
          </a:blip>
          <a:srcRect/>
          <a:stretch>
            <a:fillRect/>
          </a:stretch>
        </p:blipFill>
        <p:spPr bwMode="auto">
          <a:xfrm>
            <a:off x="9967173" y="1219200"/>
            <a:ext cx="1934774" cy="1451080"/>
          </a:xfrm>
          <a:prstGeom prst="rect">
            <a:avLst/>
          </a:prstGeom>
          <a:noFill/>
          <a:extLst>
            <a:ext uri="{909E8E84-426E-40DD-AFC4-6F175D3DCCD1}">
              <a14:hiddenFill xmlns:a14="http://schemas.microsoft.com/office/drawing/2010/main">
                <a:solidFill>
                  <a:srgbClr val="FFFFFF"/>
                </a:solidFill>
              </a14:hiddenFill>
            </a:ext>
          </a:extLst>
        </p:spPr>
      </p:pic>
      <p:pic>
        <p:nvPicPr>
          <p:cNvPr descr="Relaxing Music For Children - Be Calm and Focused (cute animals) | 3 Hours  Extended Mix" id="18438" name="Picture 6">
            <a:extLst>
              <a:ext uri="{FF2B5EF4-FFF2-40B4-BE49-F238E27FC236}">
                <a16:creationId xmlns:a16="http://schemas.microsoft.com/office/drawing/2014/main" id="{5CE6A60E-767F-A09C-B889-08E37CE45961}"/>
              </a:ext>
            </a:extLst>
          </p:cNvPr>
          <p:cNvPicPr>
            <a:picLocks noChangeArrowheads="1" noChangeAspect="1"/>
          </p:cNvPicPr>
          <p:nvPr/>
        </p:nvPicPr>
        <p:blipFill>
          <a:blip cstate="hqprint" r:embed="rId4">
            <a:extLst>
              <a:ext uri="{28A0092B-C50C-407E-A947-70E740481C1C}">
                <a14:useLocalDpi xmlns:a14="http://schemas.microsoft.com/office/drawing/2010/main" val="0"/>
              </a:ext>
            </a:extLst>
          </a:blip>
          <a:srcRect/>
          <a:stretch>
            <a:fillRect/>
          </a:stretch>
        </p:blipFill>
        <p:spPr bwMode="auto">
          <a:xfrm>
            <a:off x="3389671" y="3589194"/>
            <a:ext cx="2351003" cy="1322439"/>
          </a:xfrm>
          <a:prstGeom prst="rect">
            <a:avLst/>
          </a:prstGeom>
          <a:noFill/>
          <a:extLst>
            <a:ext uri="{909E8E84-426E-40DD-AFC4-6F175D3DCCD1}">
              <a14:hiddenFill xmlns:a14="http://schemas.microsoft.com/office/drawing/2010/main">
                <a:solidFill>
                  <a:srgbClr val="FFFFFF"/>
                </a:solidFill>
              </a14:hiddenFill>
            </a:ext>
          </a:extLst>
        </p:spPr>
      </p:pic>
      <p:pic>
        <p:nvPicPr>
          <p:cNvPr descr="Students' Self-Regulation and Agency: Harnessing the Power of Social Stories  - The Core Collaborative" id="18440" name="Picture 8">
            <a:extLst>
              <a:ext uri="{FF2B5EF4-FFF2-40B4-BE49-F238E27FC236}">
                <a16:creationId xmlns:a16="http://schemas.microsoft.com/office/drawing/2014/main" id="{5A36991B-5F00-4353-9439-6B9B793FE597}"/>
              </a:ext>
            </a:extLst>
          </p:cNvPr>
          <p:cNvPicPr>
            <a:picLocks noChangeArrowheads="1"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538423" y="3474125"/>
            <a:ext cx="2857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descr="Visual Timetable for School 1:1 Version – Create Visual Aids Ltd" id="18442" name="Picture 10">
            <a:extLst>
              <a:ext uri="{FF2B5EF4-FFF2-40B4-BE49-F238E27FC236}">
                <a16:creationId xmlns:a16="http://schemas.microsoft.com/office/drawing/2014/main" id="{4DBD440C-1288-2F08-C532-A003B60A8042}"/>
              </a:ext>
            </a:extLst>
          </p:cNvPr>
          <p:cNvPicPr>
            <a:picLocks noChangeArrowheads="1" noChangeAspect="1"/>
          </p:cNvPicPr>
          <p:nvPr/>
        </p:nvPicPr>
        <p:blipFill rotWithShape="1">
          <a:blip cstate="hqprint" r:embed="rId6">
            <a:extLst>
              <a:ext uri="{28A0092B-C50C-407E-A947-70E740481C1C}">
                <a14:useLocalDpi xmlns:a14="http://schemas.microsoft.com/office/drawing/2010/main" val="0"/>
              </a:ext>
            </a:extLst>
          </a:blip>
          <a:srcRect l="109" r="217"/>
          <a:stretch/>
        </p:blipFill>
        <p:spPr bwMode="auto">
          <a:xfrm>
            <a:off x="211347" y="4690751"/>
            <a:ext cx="845665" cy="2029597"/>
          </a:xfrm>
          <a:prstGeom prst="rect">
            <a:avLst/>
          </a:prstGeom>
          <a:noFill/>
          <a:extLst>
            <a:ext uri="{909E8E84-426E-40DD-AFC4-6F175D3DCCD1}">
              <a14:hiddenFill xmlns:a14="http://schemas.microsoft.com/office/drawing/2010/main">
                <a:solidFill>
                  <a:srgbClr val="FFFFFF"/>
                </a:solidFill>
              </a14:hiddenFill>
            </a:ext>
          </a:extLst>
        </p:spPr>
      </p:pic>
      <p:pic>
        <p:nvPicPr>
          <p:cNvPr descr="Rainbow breathing - a calming strategy - Moodspark" id="18444" name="Picture 12">
            <a:extLst>
              <a:ext uri="{FF2B5EF4-FFF2-40B4-BE49-F238E27FC236}">
                <a16:creationId xmlns:a16="http://schemas.microsoft.com/office/drawing/2014/main" id="{76AA1EFF-C4A7-70AC-C8A5-398547B02501}"/>
              </a:ext>
            </a:extLst>
          </p:cNvPr>
          <p:cNvPicPr>
            <a:picLocks noChangeArrowheads="1"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386694" y="5399233"/>
            <a:ext cx="1762125" cy="1285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803463"/>
      </p:ext>
    </p:extLst>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500" id="7"/>
                                        <p:tgtEl>
                                          <p:spTgt spid="5"/>
                                        </p:tgtEl>
                                      </p:cBhvr>
                                    </p:animEffect>
                                  </p:childTnLst>
                                </p:cTn>
                              </p:par>
                            </p:childTnLst>
                          </p:cTn>
                        </p:par>
                      </p:childTnLst>
                    </p:cTn>
                  </p:par>
                  <p:par>
                    <p:cTn fill="hold" id="8">
                      <p:stCondLst>
                        <p:cond delay="indefinite"/>
                      </p:stCondLst>
                      <p:childTnLst>
                        <p:par>
                          <p:cTn fill="hold" id="9">
                            <p:stCondLst>
                              <p:cond delay="0"/>
                            </p:stCondLst>
                            <p:childTnLst>
                              <p:par>
                                <p:cTn fill="hold" grpId="0" id="10" nodeType="clickEffect" presetClass="entr" presetID="1" presetSubtype="0">
                                  <p:stCondLst>
                                    <p:cond delay="0"/>
                                  </p:stCondLst>
                                  <p:childTnLst>
                                    <p:set>
                                      <p:cBhvr>
                                        <p:cTn dur="1" fill="hold" id="11">
                                          <p:stCondLst>
                                            <p:cond delay="0"/>
                                          </p:stCondLst>
                                        </p:cTn>
                                        <p:tgtEl>
                                          <p:spTgt spid="11"/>
                                        </p:tgtEl>
                                        <p:attrNameLst>
                                          <p:attrName>style.visibility</p:attrName>
                                        </p:attrNameLst>
                                      </p:cBhvr>
                                      <p:to>
                                        <p:strVal val="visible"/>
                                      </p:to>
                                    </p:set>
                                  </p:childTnLst>
                                </p:cTn>
                              </p:par>
                            </p:childTnLst>
                          </p:cTn>
                        </p:par>
                      </p:childTnLst>
                    </p:cTn>
                  </p:par>
                  <p:par>
                    <p:cTn fill="hold" id="12">
                      <p:stCondLst>
                        <p:cond delay="indefinite"/>
                      </p:stCondLst>
                      <p:childTnLst>
                        <p:par>
                          <p:cTn fill="hold" id="13">
                            <p:stCondLst>
                              <p:cond delay="0"/>
                            </p:stCondLst>
                            <p:childTnLst>
                              <p:par>
                                <p:cTn fill="hold" id="14" nodeType="clickEffect" presetClass="entr" presetID="1" presetSubtype="0">
                                  <p:stCondLst>
                                    <p:cond delay="0"/>
                                  </p:stCondLst>
                                  <p:childTnLst>
                                    <p:set>
                                      <p:cBhvr>
                                        <p:cTn dur="1" fill="hold" id="15">
                                          <p:stCondLst>
                                            <p:cond delay="0"/>
                                          </p:stCondLst>
                                        </p:cTn>
                                        <p:tgtEl>
                                          <p:spTgt spid="18434"/>
                                        </p:tgtEl>
                                        <p:attrNameLst>
                                          <p:attrName>style.visibility</p:attrName>
                                        </p:attrNameLst>
                                      </p:cBhvr>
                                      <p:to>
                                        <p:strVal val="visible"/>
                                      </p:to>
                                    </p:set>
                                  </p:childTnLst>
                                </p:cTn>
                              </p:par>
                            </p:childTnLst>
                          </p:cTn>
                        </p:par>
                      </p:childTnLst>
                    </p:cTn>
                  </p:par>
                  <p:par>
                    <p:cTn fill="hold" id="16">
                      <p:stCondLst>
                        <p:cond delay="indefinite"/>
                      </p:stCondLst>
                      <p:childTnLst>
                        <p:par>
                          <p:cTn fill="hold" id="17">
                            <p:stCondLst>
                              <p:cond delay="0"/>
                            </p:stCondLst>
                            <p:childTnLst>
                              <p:par>
                                <p:cTn fill="hold" id="18" nodeType="clickEffect" presetClass="entr" presetID="1" presetSubtype="0">
                                  <p:stCondLst>
                                    <p:cond delay="0"/>
                                  </p:stCondLst>
                                  <p:childTnLst>
                                    <p:set>
                                      <p:cBhvr>
                                        <p:cTn dur="1" fill="hold" id="19">
                                          <p:stCondLst>
                                            <p:cond delay="0"/>
                                          </p:stCondLst>
                                        </p:cTn>
                                        <p:tgtEl>
                                          <p:spTgt spid="18436"/>
                                        </p:tgtEl>
                                        <p:attrNameLst>
                                          <p:attrName>style.visibility</p:attrName>
                                        </p:attrNameLst>
                                      </p:cBhvr>
                                      <p:to>
                                        <p:strVal val="visible"/>
                                      </p:to>
                                    </p:set>
                                  </p:childTnLst>
                                </p:cTn>
                              </p:par>
                            </p:childTnLst>
                          </p:cTn>
                        </p:par>
                      </p:childTnLst>
                    </p:cTn>
                  </p:par>
                  <p:par>
                    <p:cTn fill="hold" id="20">
                      <p:stCondLst>
                        <p:cond delay="indefinite"/>
                      </p:stCondLst>
                      <p:childTnLst>
                        <p:par>
                          <p:cTn fill="hold" id="21">
                            <p:stCondLst>
                              <p:cond delay="0"/>
                            </p:stCondLst>
                            <p:childTnLst>
                              <p:par>
                                <p:cTn fill="hold" grpId="0" id="22" nodeType="clickEffect" presetClass="entr" presetID="1" presetSubtype="0">
                                  <p:stCondLst>
                                    <p:cond delay="0"/>
                                  </p:stCondLst>
                                  <p:childTnLst>
                                    <p:set>
                                      <p:cBhvr>
                                        <p:cTn dur="1" fill="hold" id="23">
                                          <p:stCondLst>
                                            <p:cond delay="0"/>
                                          </p:stCondLst>
                                        </p:cTn>
                                        <p:tgtEl>
                                          <p:spTgt spid="7"/>
                                        </p:tgtEl>
                                        <p:attrNameLst>
                                          <p:attrName>style.visibility</p:attrName>
                                        </p:attrNameLst>
                                      </p:cBhvr>
                                      <p:to>
                                        <p:strVal val="visible"/>
                                      </p:to>
                                    </p:set>
                                  </p:childTnLst>
                                </p:cTn>
                              </p:par>
                            </p:childTnLst>
                          </p:cTn>
                        </p:par>
                      </p:childTnLst>
                    </p:cTn>
                  </p:par>
                  <p:par>
                    <p:cTn fill="hold" id="24">
                      <p:stCondLst>
                        <p:cond delay="indefinite"/>
                      </p:stCondLst>
                      <p:childTnLst>
                        <p:par>
                          <p:cTn fill="hold" id="25">
                            <p:stCondLst>
                              <p:cond delay="0"/>
                            </p:stCondLst>
                            <p:childTnLst>
                              <p:par>
                                <p:cTn fill="hold" id="26" nodeType="clickEffect" presetClass="entr" presetID="1" presetSubtype="0">
                                  <p:stCondLst>
                                    <p:cond delay="0"/>
                                  </p:stCondLst>
                                  <p:childTnLst>
                                    <p:set>
                                      <p:cBhvr>
                                        <p:cTn dur="1" fill="hold" id="27">
                                          <p:stCondLst>
                                            <p:cond delay="0"/>
                                          </p:stCondLst>
                                        </p:cTn>
                                        <p:tgtEl>
                                          <p:spTgt spid="18438"/>
                                        </p:tgtEl>
                                        <p:attrNameLst>
                                          <p:attrName>style.visibility</p:attrName>
                                        </p:attrNameLst>
                                      </p:cBhvr>
                                      <p:to>
                                        <p:strVal val="visible"/>
                                      </p:to>
                                    </p:set>
                                  </p:childTnLst>
                                </p:cTn>
                              </p:par>
                            </p:childTnLst>
                          </p:cTn>
                        </p:par>
                      </p:childTnLst>
                    </p:cTn>
                  </p:par>
                  <p:par>
                    <p:cTn fill="hold" id="28">
                      <p:stCondLst>
                        <p:cond delay="indefinite"/>
                      </p:stCondLst>
                      <p:childTnLst>
                        <p:par>
                          <p:cTn fill="hold" id="29">
                            <p:stCondLst>
                              <p:cond delay="0"/>
                            </p:stCondLst>
                            <p:childTnLst>
                              <p:par>
                                <p:cTn fill="hold" grpId="0" id="30" nodeType="clickEffect" presetClass="entr" presetID="1" presetSubtype="0">
                                  <p:stCondLst>
                                    <p:cond delay="0"/>
                                  </p:stCondLst>
                                  <p:childTnLst>
                                    <p:set>
                                      <p:cBhvr>
                                        <p:cTn dur="1" fill="hold" id="31">
                                          <p:stCondLst>
                                            <p:cond delay="0"/>
                                          </p:stCondLst>
                                        </p:cTn>
                                        <p:tgtEl>
                                          <p:spTgt spid="15"/>
                                        </p:tgtEl>
                                        <p:attrNameLst>
                                          <p:attrName>style.visibility</p:attrName>
                                        </p:attrNameLst>
                                      </p:cBhvr>
                                      <p:to>
                                        <p:strVal val="visible"/>
                                      </p:to>
                                    </p:set>
                                  </p:childTnLst>
                                </p:cTn>
                              </p:par>
                            </p:childTnLst>
                          </p:cTn>
                        </p:par>
                      </p:childTnLst>
                    </p:cTn>
                  </p:par>
                  <p:par>
                    <p:cTn fill="hold" id="32">
                      <p:stCondLst>
                        <p:cond delay="indefinite"/>
                      </p:stCondLst>
                      <p:childTnLst>
                        <p:par>
                          <p:cTn fill="hold" id="33">
                            <p:stCondLst>
                              <p:cond delay="0"/>
                            </p:stCondLst>
                            <p:childTnLst>
                              <p:par>
                                <p:cTn fill="hold" id="34" nodeType="clickEffect" presetClass="entr" presetID="1" presetSubtype="0">
                                  <p:stCondLst>
                                    <p:cond delay="0"/>
                                  </p:stCondLst>
                                  <p:childTnLst>
                                    <p:set>
                                      <p:cBhvr>
                                        <p:cTn dur="1" fill="hold" id="35">
                                          <p:stCondLst>
                                            <p:cond delay="0"/>
                                          </p:stCondLst>
                                        </p:cTn>
                                        <p:tgtEl>
                                          <p:spTgt spid="18440"/>
                                        </p:tgtEl>
                                        <p:attrNameLst>
                                          <p:attrName>style.visibility</p:attrName>
                                        </p:attrNameLst>
                                      </p:cBhvr>
                                      <p:to>
                                        <p:strVal val="visible"/>
                                      </p:to>
                                    </p:set>
                                  </p:childTnLst>
                                </p:cTn>
                              </p:par>
                            </p:childTnLst>
                          </p:cTn>
                        </p:par>
                      </p:childTnLst>
                    </p:cTn>
                  </p:par>
                  <p:par>
                    <p:cTn fill="hold" id="36">
                      <p:stCondLst>
                        <p:cond delay="indefinite"/>
                      </p:stCondLst>
                      <p:childTnLst>
                        <p:par>
                          <p:cTn fill="hold" id="37">
                            <p:stCondLst>
                              <p:cond delay="0"/>
                            </p:stCondLst>
                            <p:childTnLst>
                              <p:par>
                                <p:cTn fill="hold" grpId="0" id="38" nodeType="clickEffect" presetClass="entr" presetID="1" presetSubtype="0">
                                  <p:stCondLst>
                                    <p:cond delay="0"/>
                                  </p:stCondLst>
                                  <p:childTnLst>
                                    <p:set>
                                      <p:cBhvr>
                                        <p:cTn dur="1" fill="hold" id="39">
                                          <p:stCondLst>
                                            <p:cond delay="0"/>
                                          </p:stCondLst>
                                        </p:cTn>
                                        <p:tgtEl>
                                          <p:spTgt spid="13"/>
                                        </p:tgtEl>
                                        <p:attrNameLst>
                                          <p:attrName>style.visibility</p:attrName>
                                        </p:attrNameLst>
                                      </p:cBhvr>
                                      <p:to>
                                        <p:strVal val="visible"/>
                                      </p:to>
                                    </p:set>
                                  </p:childTnLst>
                                </p:cTn>
                              </p:par>
                            </p:childTnLst>
                          </p:cTn>
                        </p:par>
                      </p:childTnLst>
                    </p:cTn>
                  </p:par>
                  <p:par>
                    <p:cTn fill="hold" id="40">
                      <p:stCondLst>
                        <p:cond delay="indefinite"/>
                      </p:stCondLst>
                      <p:childTnLst>
                        <p:par>
                          <p:cTn fill="hold" id="41">
                            <p:stCondLst>
                              <p:cond delay="0"/>
                            </p:stCondLst>
                            <p:childTnLst>
                              <p:par>
                                <p:cTn fill="hold" id="42" nodeType="clickEffect" presetClass="entr" presetID="1" presetSubtype="0">
                                  <p:stCondLst>
                                    <p:cond delay="0"/>
                                  </p:stCondLst>
                                  <p:childTnLst>
                                    <p:set>
                                      <p:cBhvr>
                                        <p:cTn dur="1" fill="hold" id="43">
                                          <p:stCondLst>
                                            <p:cond delay="0"/>
                                          </p:stCondLst>
                                        </p:cTn>
                                        <p:tgtEl>
                                          <p:spTgt spid="18442"/>
                                        </p:tgtEl>
                                        <p:attrNameLst>
                                          <p:attrName>style.visibility</p:attrName>
                                        </p:attrNameLst>
                                      </p:cBhvr>
                                      <p:to>
                                        <p:strVal val="visible"/>
                                      </p:to>
                                    </p:set>
                                  </p:childTnLst>
                                </p:cTn>
                              </p:par>
                            </p:childTnLst>
                          </p:cTn>
                        </p:par>
                      </p:childTnLst>
                    </p:cTn>
                  </p:par>
                  <p:par>
                    <p:cTn fill="hold" id="44">
                      <p:stCondLst>
                        <p:cond delay="indefinite"/>
                      </p:stCondLst>
                      <p:childTnLst>
                        <p:par>
                          <p:cTn fill="hold" id="45">
                            <p:stCondLst>
                              <p:cond delay="0"/>
                            </p:stCondLst>
                            <p:childTnLst>
                              <p:par>
                                <p:cTn fill="hold" grpId="0" id="46" nodeType="clickEffect" presetClass="entr" presetID="1" presetSubtype="0">
                                  <p:stCondLst>
                                    <p:cond delay="0"/>
                                  </p:stCondLst>
                                  <p:childTnLst>
                                    <p:set>
                                      <p:cBhvr>
                                        <p:cTn dur="1" fill="hold" id="47">
                                          <p:stCondLst>
                                            <p:cond delay="0"/>
                                          </p:stCondLst>
                                        </p:cTn>
                                        <p:tgtEl>
                                          <p:spTgt spid="9"/>
                                        </p:tgtEl>
                                        <p:attrNameLst>
                                          <p:attrName>style.visibility</p:attrName>
                                        </p:attrNameLst>
                                      </p:cBhvr>
                                      <p:to>
                                        <p:strVal val="visible"/>
                                      </p:to>
                                    </p:set>
                                  </p:childTnLst>
                                </p:cTn>
                              </p:par>
                            </p:childTnLst>
                          </p:cTn>
                        </p:par>
                      </p:childTnLst>
                    </p:cTn>
                  </p:par>
                  <p:par>
                    <p:cTn fill="hold" id="48">
                      <p:stCondLst>
                        <p:cond delay="indefinite"/>
                      </p:stCondLst>
                      <p:childTnLst>
                        <p:par>
                          <p:cTn fill="hold" id="49">
                            <p:stCondLst>
                              <p:cond delay="0"/>
                            </p:stCondLst>
                            <p:childTnLst>
                              <p:par>
                                <p:cTn fill="hold" id="50" nodeType="clickEffect" presetClass="entr" presetID="1" presetSubtype="0">
                                  <p:stCondLst>
                                    <p:cond delay="0"/>
                                  </p:stCondLst>
                                  <p:childTnLst>
                                    <p:set>
                                      <p:cBhvr>
                                        <p:cTn dur="1" fill="hold" id="51">
                                          <p:stCondLst>
                                            <p:cond delay="0"/>
                                          </p:stCondLst>
                                        </p:cTn>
                                        <p:tgtEl>
                                          <p:spTgt spid="18444"/>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7"/>
      <p:bldP grpId="0" spid="9"/>
      <p:bldP grpId="0" spid="11"/>
      <p:bldP grpId="0" spid="13"/>
      <p:bldP grpId="0" spid="15"/>
    </p:bldLst>
  </p:timing>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46F63-03AC-5474-D005-2FDB040012B4}"/>
              </a:ext>
            </a:extLst>
          </p:cNvPr>
          <p:cNvSpPr>
            <a:spLocks noGrp="1"/>
          </p:cNvSpPr>
          <p:nvPr>
            <p:ph type="title"/>
          </p:nvPr>
        </p:nvSpPr>
        <p:spPr/>
        <p:txBody>
          <a:bodyPr/>
          <a:lstStyle/>
          <a:p>
            <a:endParaRPr dirty="0" lang="en-GB"/>
          </a:p>
        </p:txBody>
      </p:sp>
      <p:pic>
        <p:nvPicPr>
          <p:cNvPr descr="I am Using My Words! by Jordan Collins | Waterstones" id="8194" name="Picture 2">
            <a:extLst>
              <a:ext uri="{FF2B5EF4-FFF2-40B4-BE49-F238E27FC236}">
                <a16:creationId xmlns:a16="http://schemas.microsoft.com/office/drawing/2014/main" id="{0045C4E0-3693-0ED1-CD53-53034788C607}"/>
              </a:ext>
            </a:extLst>
          </p:cNvPr>
          <p:cNvPicPr>
            <a:picLocks noChangeArrowheads="1"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6950" y="3136489"/>
            <a:ext cx="2802581" cy="3356385"/>
          </a:xfrm>
          <a:prstGeom prst="rect">
            <a:avLst/>
          </a:prstGeom>
          <a:noFill/>
          <a:extLst>
            <a:ext uri="{909E8E84-426E-40DD-AFC4-6F175D3DCCD1}">
              <a14:hiddenFill xmlns:a14="http://schemas.microsoft.com/office/drawing/2010/main">
                <a:solidFill>
                  <a:srgbClr val="FFFFFF"/>
                </a:solidFill>
              </a14:hiddenFill>
            </a:ext>
          </a:extLst>
        </p:spPr>
      </p:pic>
      <p:pic>
        <p:nvPicPr>
          <p:cNvPr descr="Superheroes Don't Get Scared... Or Do They?" id="8196" name="Picture 4">
            <a:extLst>
              <a:ext uri="{FF2B5EF4-FFF2-40B4-BE49-F238E27FC236}">
                <a16:creationId xmlns:a16="http://schemas.microsoft.com/office/drawing/2014/main" id="{B4A5DC98-151D-0CE6-DF15-A7164D1EACD2}"/>
              </a:ext>
            </a:extLst>
          </p:cNvPr>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65449" y="177586"/>
            <a:ext cx="3022702" cy="3026204"/>
          </a:xfrm>
          <a:prstGeom prst="rect">
            <a:avLst/>
          </a:prstGeom>
          <a:noFill/>
          <a:extLst>
            <a:ext uri="{909E8E84-426E-40DD-AFC4-6F175D3DCCD1}">
              <a14:hiddenFill xmlns:a14="http://schemas.microsoft.com/office/drawing/2010/main">
                <a:solidFill>
                  <a:srgbClr val="FFFFFF"/>
                </a:solidFill>
              </a14:hiddenFill>
            </a:ext>
          </a:extLst>
        </p:spPr>
      </p:pic>
      <p:pic>
        <p:nvPicPr>
          <p:cNvPr descr="When I’m Feeling Loved | By Trace Moroney" id="8198" name="Picture 6">
            <a:extLst>
              <a:ext uri="{FF2B5EF4-FFF2-40B4-BE49-F238E27FC236}">
                <a16:creationId xmlns:a16="http://schemas.microsoft.com/office/drawing/2014/main" id="{EB423991-7004-0E30-6894-BDA876B7748D}"/>
              </a:ext>
            </a:extLst>
          </p:cNvPr>
          <p:cNvPicPr>
            <a:picLocks noChangeArrowheads="1" noChangeAspect="1"/>
          </p:cNvPicPr>
          <p:nvPr/>
        </p:nvPicPr>
        <p:blipFill rotWithShape="1">
          <a:blip r:embed="rId4">
            <a:extLst>
              <a:ext uri="{28A0092B-C50C-407E-A947-70E740481C1C}">
                <a14:useLocalDpi xmlns:a14="http://schemas.microsoft.com/office/drawing/2010/main" val="0"/>
              </a:ext>
            </a:extLst>
          </a:blip>
          <a:srcRect l="31" r="81"/>
          <a:stretch/>
        </p:blipFill>
        <p:spPr bwMode="auto">
          <a:xfrm>
            <a:off x="9065342" y="177585"/>
            <a:ext cx="2753032" cy="2913869"/>
          </a:xfrm>
          <a:prstGeom prst="rect">
            <a:avLst/>
          </a:prstGeom>
          <a:noFill/>
          <a:extLst>
            <a:ext uri="{909E8E84-426E-40DD-AFC4-6F175D3DCCD1}">
              <a14:hiddenFill xmlns:a14="http://schemas.microsoft.com/office/drawing/2010/main">
                <a:solidFill>
                  <a:srgbClr val="FFFFFF"/>
                </a:solidFill>
              </a14:hiddenFill>
            </a:ext>
          </a:extLst>
        </p:spPr>
      </p:pic>
      <p:pic>
        <p:nvPicPr>
          <p:cNvPr descr="The Way I Feel: Amazon.co.uk: Janan Cain (author) &amp; Janan Cain (illus):  9781884734717: Books" id="8200" name="Picture 8">
            <a:extLst>
              <a:ext uri="{FF2B5EF4-FFF2-40B4-BE49-F238E27FC236}">
                <a16:creationId xmlns:a16="http://schemas.microsoft.com/office/drawing/2014/main" id="{A0E8ABEB-A345-D1B1-A367-E211E003A559}"/>
              </a:ext>
            </a:extLst>
          </p:cNvPr>
          <p:cNvPicPr>
            <a:picLocks noChangeArrowheads="1"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526082" y="3203790"/>
            <a:ext cx="3070277" cy="3374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337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6ED76-9096-D3B7-F452-365AAACE1223}"/>
              </a:ext>
            </a:extLst>
          </p:cNvPr>
          <p:cNvSpPr>
            <a:spLocks noGrp="1"/>
          </p:cNvSpPr>
          <p:nvPr>
            <p:ph type="title"/>
          </p:nvPr>
        </p:nvSpPr>
        <p:spPr>
          <a:xfrm>
            <a:off x="838200" y="1387679"/>
            <a:ext cx="10515600" cy="1325563"/>
          </a:xfrm>
        </p:spPr>
        <p:txBody>
          <a:bodyPr>
            <a:normAutofit fontScale="90000"/>
          </a:bodyPr>
          <a:lstStyle/>
          <a:p>
            <a:r>
              <a:rPr lang="en-GB" u="sng" dirty="0">
                <a:latin typeface="Comic Sans MS" panose="030F0702030302020204" pitchFamily="66" charset="0"/>
              </a:rPr>
              <a:t>Emotion Coaching</a:t>
            </a:r>
            <a:br>
              <a:rPr lang="en-GB" dirty="0">
                <a:latin typeface="Comic Sans MS" panose="030F0702030302020204" pitchFamily="66" charset="0"/>
              </a:rPr>
            </a:br>
            <a:br>
              <a:rPr lang="en-GB" dirty="0">
                <a:latin typeface="Comic Sans MS" panose="030F0702030302020204" pitchFamily="66" charset="0"/>
              </a:rPr>
            </a:br>
            <a:r>
              <a:rPr lang="en-GB" dirty="0">
                <a:latin typeface="Comic Sans MS" panose="030F0702030302020204" pitchFamily="66" charset="0"/>
              </a:rPr>
              <a:t>This technique </a:t>
            </a:r>
            <a:r>
              <a:rPr lang="en-GB" b="0" i="0" dirty="0">
                <a:solidFill>
                  <a:srgbClr val="3A3B3D"/>
                </a:solidFill>
                <a:effectLst/>
                <a:latin typeface="Comic Sans MS" panose="030F0702030302020204" pitchFamily="66" charset="0"/>
              </a:rPr>
              <a:t>helps children understand their feelings.  Children learn how emotions work and how to react to feelings in healthy ways.</a:t>
            </a:r>
            <a:endParaRPr lang="en-GB" dirty="0">
              <a:latin typeface="Comic Sans MS" panose="030F0702030302020204" pitchFamily="66" charset="0"/>
            </a:endParaRPr>
          </a:p>
        </p:txBody>
      </p:sp>
      <p:pic>
        <p:nvPicPr>
          <p:cNvPr id="5122" name="Picture 2" descr="Emotion Coaching | Alliance for Learning">
            <a:extLst>
              <a:ext uri="{FF2B5EF4-FFF2-40B4-BE49-F238E27FC236}">
                <a16:creationId xmlns:a16="http://schemas.microsoft.com/office/drawing/2014/main" id="{52BCE889-2F52-0572-4BB2-F7E2B398F1FA}"/>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6096000" y="3429000"/>
            <a:ext cx="4668376" cy="3309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3354837"/>
      </p:ext>
    </p:extLst>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ow To Become Your Child's Emotion Coach With These 5 Steps - Raising Kids  With Purpose" id="15362" name="Picture 2">
            <a:extLst>
              <a:ext uri="{FF2B5EF4-FFF2-40B4-BE49-F238E27FC236}">
                <a16:creationId xmlns:a16="http://schemas.microsoft.com/office/drawing/2014/main" id="{38A0B767-59C5-2D74-EDF0-1959CC080409}"/>
              </a:ext>
            </a:extLst>
          </p:cNvPr>
          <p:cNvPicPr>
            <a:picLocks noChangeArrowheads="1" noChangeAspect="1"/>
          </p:cNvPicPr>
          <p:nvPr/>
        </p:nvPicPr>
        <p:blipFill rotWithShape="1">
          <a:blip r:embed="rId2">
            <a:extLst>
              <a:ext uri="{28A0092B-C50C-407E-A947-70E740481C1C}">
                <a14:useLocalDpi xmlns:a14="http://schemas.microsoft.com/office/drawing/2010/main" val="0"/>
              </a:ext>
            </a:extLst>
          </a:blip>
          <a:srcRect b="106" t="96"/>
          <a:stretch/>
        </p:blipFill>
        <p:spPr bwMode="auto">
          <a:xfrm>
            <a:off x="290001" y="147484"/>
            <a:ext cx="4321328" cy="651053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D5D1A418-4036-BA4F-DDE5-FFD151EED13F}"/>
              </a:ext>
            </a:extLst>
          </p:cNvPr>
          <p:cNvSpPr txBox="1"/>
          <p:nvPr/>
        </p:nvSpPr>
        <p:spPr>
          <a:xfrm>
            <a:off x="5297744" y="1832193"/>
            <a:ext cx="6096000" cy="3416320"/>
          </a:xfrm>
          <a:prstGeom prst="rect">
            <a:avLst/>
          </a:prstGeom>
          <a:noFill/>
        </p:spPr>
        <p:txBody>
          <a:bodyPr wrap="square">
            <a:spAutoFit/>
          </a:bodyPr>
          <a:lstStyle/>
          <a:p>
            <a:pPr algn="l"/>
            <a:r>
              <a:rPr b="1" dirty="0" i="0" lang="en-GB">
                <a:solidFill>
                  <a:srgbClr val="3A3B3D"/>
                </a:solidFill>
                <a:effectLst/>
                <a:latin charset="0" panose="020B0503030403020204" pitchFamily="34" typeface="Source Sans Pro"/>
              </a:rPr>
              <a:t>STEP 1 – Be aware of emotions</a:t>
            </a:r>
            <a:br>
              <a:rPr b="1" dirty="0" i="0" lang="en-GB">
                <a:solidFill>
                  <a:srgbClr val="3A3B3D"/>
                </a:solidFill>
                <a:effectLst/>
                <a:latin charset="0" panose="020B0503030403020204" pitchFamily="34" typeface="Source Sans Pro"/>
              </a:rPr>
            </a:br>
            <a:r>
              <a:rPr b="0" dirty="0" i="0" lang="en-GB">
                <a:solidFill>
                  <a:srgbClr val="3A3B3D"/>
                </a:solidFill>
                <a:effectLst/>
                <a:latin charset="0" panose="020B0503030403020204" pitchFamily="34" typeface="Source Sans Pro"/>
              </a:rPr>
              <a:t>Tune in to your child’s feelings and your own.</a:t>
            </a:r>
          </a:p>
          <a:p>
            <a:pPr algn="l" fontAlgn="base">
              <a:buFont charset="0" panose="020B0604020202020204" pitchFamily="34" typeface="Arial"/>
              <a:buChar char="•"/>
            </a:pPr>
            <a:r>
              <a:rPr b="0" dirty="0" i="0" lang="en-GB">
                <a:solidFill>
                  <a:srgbClr val="3A3B3D"/>
                </a:solidFill>
                <a:effectLst/>
                <a:latin charset="0" panose="020B0503030403020204" pitchFamily="34" typeface="Source Sans Pro"/>
              </a:rPr>
              <a:t>Observe, listen, and learn how your child expresses different emotions.</a:t>
            </a:r>
          </a:p>
          <a:p>
            <a:pPr algn="l" fontAlgn="base">
              <a:buFont charset="0" panose="020B0604020202020204" pitchFamily="34" typeface="Arial"/>
              <a:buChar char="•"/>
            </a:pPr>
            <a:r>
              <a:rPr b="0" dirty="0" i="0" lang="en-GB">
                <a:solidFill>
                  <a:srgbClr val="3A3B3D"/>
                </a:solidFill>
                <a:effectLst/>
                <a:latin charset="0" panose="020B0503030403020204" pitchFamily="34" typeface="Source Sans Pro"/>
              </a:rPr>
              <a:t>Watch for changes in facial expressions, body language, posture, and tone of voice.</a:t>
            </a:r>
          </a:p>
          <a:p>
            <a:pPr algn="l" fontAlgn="base">
              <a:buFont charset="0" panose="020B0604020202020204" pitchFamily="34" typeface="Arial"/>
              <a:buChar char="•"/>
            </a:pPr>
            <a:endParaRPr dirty="0" lang="en-GB">
              <a:solidFill>
                <a:srgbClr val="3A3B3D"/>
              </a:solidFill>
              <a:latin charset="0" panose="020B0503030403020204" pitchFamily="34" typeface="Source Sans Pro"/>
            </a:endParaRPr>
          </a:p>
          <a:p>
            <a:pPr algn="l" fontAlgn="base">
              <a:buFont charset="0" panose="020B0604020202020204" pitchFamily="34" typeface="Arial"/>
              <a:buChar char="•"/>
            </a:pPr>
            <a:endParaRPr b="0" dirty="0" i="0" lang="en-GB">
              <a:solidFill>
                <a:srgbClr val="3A3B3D"/>
              </a:solidFill>
              <a:effectLst/>
              <a:latin charset="0" panose="020B0503030403020204" pitchFamily="34" typeface="Source Sans Pro"/>
            </a:endParaRPr>
          </a:p>
          <a:p>
            <a:pPr algn="l"/>
            <a:r>
              <a:rPr b="1" dirty="0" i="0" lang="en-GB">
                <a:solidFill>
                  <a:srgbClr val="3A3B3D"/>
                </a:solidFill>
                <a:effectLst/>
                <a:latin charset="0" panose="020B0503030403020204" pitchFamily="34" typeface="Source Sans Pro"/>
              </a:rPr>
              <a:t>STEP 2 – Connect with your child</a:t>
            </a:r>
            <a:br>
              <a:rPr b="1" dirty="0" i="0" lang="en-GB">
                <a:solidFill>
                  <a:srgbClr val="3A3B3D"/>
                </a:solidFill>
                <a:effectLst/>
                <a:latin charset="0" panose="020B0503030403020204" pitchFamily="34" typeface="Source Sans Pro"/>
              </a:rPr>
            </a:br>
            <a:r>
              <a:rPr b="0" dirty="0" i="0" lang="en-GB">
                <a:solidFill>
                  <a:srgbClr val="3A3B3D"/>
                </a:solidFill>
                <a:effectLst/>
                <a:latin charset="0" panose="020B0503030403020204" pitchFamily="34" typeface="Source Sans Pro"/>
              </a:rPr>
              <a:t>Use emotional moments as opportunities to connect.</a:t>
            </a:r>
          </a:p>
          <a:p>
            <a:pPr algn="l" fontAlgn="base">
              <a:buFont charset="0" panose="020B0604020202020204" pitchFamily="34" typeface="Arial"/>
              <a:buChar char="•"/>
            </a:pPr>
            <a:r>
              <a:rPr b="0" dirty="0" i="0" lang="en-GB">
                <a:solidFill>
                  <a:srgbClr val="3A3B3D"/>
                </a:solidFill>
                <a:effectLst/>
                <a:latin charset="0" panose="020B0503030403020204" pitchFamily="34" typeface="Source Sans Pro"/>
              </a:rPr>
              <a:t>Recognize feelings and encourage your child to talk about his or her emotions.</a:t>
            </a:r>
          </a:p>
        </p:txBody>
      </p:sp>
      <p:sp>
        <p:nvSpPr>
          <p:cNvPr id="2" name="Rectangle 1"/>
          <p:cNvSpPr/>
          <p:nvPr/>
        </p:nvSpPr>
        <p:spPr>
          <a:xfrm>
            <a:off x="514350" y="1123950"/>
            <a:ext cx="3886200" cy="16383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spTree>
    <p:extLst>
      <p:ext uri="{BB962C8B-B14F-4D97-AF65-F5344CB8AC3E}">
        <p14:creationId xmlns:p14="http://schemas.microsoft.com/office/powerpoint/2010/main" val="822601832"/>
      </p:ext>
    </p:extLst>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1" presetSubtype="0">
                                  <p:stCondLst>
                                    <p:cond delay="0"/>
                                  </p:stCondLst>
                                  <p:childTnLst>
                                    <p:set>
                                      <p:cBhvr>
                                        <p:cTn dur="1" fill="hold" id="6">
                                          <p:stCondLst>
                                            <p:cond delay="0"/>
                                          </p:stCondLst>
                                        </p:cTn>
                                        <p:tgtEl>
                                          <p:spTgt spid="6">
                                            <p:txEl>
                                              <p:pRg end="0" st="0"/>
                                            </p:txEl>
                                          </p:spTgt>
                                        </p:tgtEl>
                                        <p:attrNameLst>
                                          <p:attrName>style.visibility</p:attrName>
                                        </p:attrNameLst>
                                      </p:cBhvr>
                                      <p:to>
                                        <p:strVal val="visible"/>
                                      </p:to>
                                    </p:set>
                                  </p:childTnLst>
                                </p:cTn>
                              </p:par>
                              <p:par>
                                <p:cTn fill="hold" id="7" nodeType="withEffect" presetClass="entr" presetID="1" presetSubtype="0">
                                  <p:stCondLst>
                                    <p:cond delay="0"/>
                                  </p:stCondLst>
                                  <p:childTnLst>
                                    <p:set>
                                      <p:cBhvr>
                                        <p:cTn dur="1" fill="hold" id="8">
                                          <p:stCondLst>
                                            <p:cond delay="0"/>
                                          </p:stCondLst>
                                        </p:cTn>
                                        <p:tgtEl>
                                          <p:spTgt spid="6">
                                            <p:txEl>
                                              <p:pRg end="1" st="1"/>
                                            </p:txEl>
                                          </p:spTgt>
                                        </p:tgtEl>
                                        <p:attrNameLst>
                                          <p:attrName>style.visibility</p:attrName>
                                        </p:attrNameLst>
                                      </p:cBhvr>
                                      <p:to>
                                        <p:strVal val="visible"/>
                                      </p:to>
                                    </p:set>
                                  </p:childTnLst>
                                </p:cTn>
                              </p:par>
                              <p:par>
                                <p:cTn fill="hold" id="9" nodeType="withEffect" presetClass="entr" presetID="1" presetSubtype="0">
                                  <p:stCondLst>
                                    <p:cond delay="0"/>
                                  </p:stCondLst>
                                  <p:childTnLst>
                                    <p:set>
                                      <p:cBhvr>
                                        <p:cTn dur="1" fill="hold" id="10">
                                          <p:stCondLst>
                                            <p:cond delay="0"/>
                                          </p:stCondLst>
                                        </p:cTn>
                                        <p:tgtEl>
                                          <p:spTgt spid="6">
                                            <p:txEl>
                                              <p:pRg end="2" st="2"/>
                                            </p:txEl>
                                          </p:spTgt>
                                        </p:tgtEl>
                                        <p:attrNameLst>
                                          <p:attrName>style.visibility</p:attrName>
                                        </p:attrNameLst>
                                      </p:cBhvr>
                                      <p:to>
                                        <p:strVal val="visible"/>
                                      </p:to>
                                    </p:set>
                                  </p:childTnLst>
                                </p:cTn>
                              </p:par>
                            </p:childTnLst>
                          </p:cTn>
                        </p:par>
                      </p:childTnLst>
                    </p:cTn>
                  </p:par>
                  <p:par>
                    <p:cTn fill="hold" id="11">
                      <p:stCondLst>
                        <p:cond delay="indefinite"/>
                      </p:stCondLst>
                      <p:childTnLst>
                        <p:par>
                          <p:cTn fill="hold" id="12">
                            <p:stCondLst>
                              <p:cond delay="0"/>
                            </p:stCondLst>
                            <p:childTnLst>
                              <p:par>
                                <p:cTn fill="hold" id="13" nodeType="clickEffect" presetClass="entr" presetID="1" presetSubtype="0">
                                  <p:stCondLst>
                                    <p:cond delay="0"/>
                                  </p:stCondLst>
                                  <p:childTnLst>
                                    <p:set>
                                      <p:cBhvr>
                                        <p:cTn dur="1" fill="hold" id="14">
                                          <p:stCondLst>
                                            <p:cond delay="0"/>
                                          </p:stCondLst>
                                        </p:cTn>
                                        <p:tgtEl>
                                          <p:spTgt spid="6">
                                            <p:txEl>
                                              <p:pRg end="5" st="5"/>
                                            </p:txEl>
                                          </p:spTgt>
                                        </p:tgtEl>
                                        <p:attrNameLst>
                                          <p:attrName>style.visibility</p:attrName>
                                        </p:attrNameLst>
                                      </p:cBhvr>
                                      <p:to>
                                        <p:strVal val="visible"/>
                                      </p:to>
                                    </p:set>
                                  </p:childTnLst>
                                </p:cTn>
                              </p:par>
                              <p:par>
                                <p:cTn fill="hold" id="15" nodeType="withEffect" presetClass="entr" presetID="1" presetSubtype="0">
                                  <p:stCondLst>
                                    <p:cond delay="0"/>
                                  </p:stCondLst>
                                  <p:childTnLst>
                                    <p:set>
                                      <p:cBhvr>
                                        <p:cTn dur="1" fill="hold" id="16">
                                          <p:stCondLst>
                                            <p:cond delay="0"/>
                                          </p:stCondLst>
                                        </p:cTn>
                                        <p:tgtEl>
                                          <p:spTgt spid="6">
                                            <p:txEl>
                                              <p:pRg end="6" st="6"/>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Rectangle 1"/>
          <p:cNvSpPr/>
          <p:nvPr/>
        </p:nvSpPr>
        <p:spPr>
          <a:xfrm>
            <a:off x="5257800" y="2015341"/>
            <a:ext cx="6096000" cy="2862322"/>
          </a:xfrm>
          <a:prstGeom prst="rect">
            <a:avLst/>
          </a:prstGeom>
        </p:spPr>
        <p:txBody>
          <a:bodyPr>
            <a:spAutoFit/>
          </a:bodyPr>
          <a:lstStyle/>
          <a:p>
            <a:r>
              <a:rPr b="1" dirty="0" lang="en-GB">
                <a:solidFill>
                  <a:srgbClr val="3A3B3D"/>
                </a:solidFill>
                <a:latin charset="0" panose="020B0503030403020204" pitchFamily="34" typeface="Source Sans Pro"/>
              </a:rPr>
              <a:t>STEP 3 – Listen to your child</a:t>
            </a:r>
            <a:br>
              <a:rPr b="1" dirty="0" lang="en-GB">
                <a:solidFill>
                  <a:srgbClr val="3A3B3D"/>
                </a:solidFill>
                <a:latin charset="0" panose="020B0503030403020204" pitchFamily="34" typeface="Source Sans Pro"/>
              </a:rPr>
            </a:br>
            <a:r>
              <a:rPr dirty="0" lang="en-GB">
                <a:solidFill>
                  <a:srgbClr val="3A3B3D"/>
                </a:solidFill>
                <a:latin charset="0" panose="020B0503030403020204" pitchFamily="34" typeface="Source Sans Pro"/>
              </a:rPr>
              <a:t>Respect your child’s feelings by taking time to listen carefully.</a:t>
            </a:r>
          </a:p>
          <a:p>
            <a:pPr fontAlgn="base">
              <a:buFont charset="0" panose="020B0604020202020204" pitchFamily="34" typeface="Arial"/>
              <a:buChar char="•"/>
            </a:pPr>
            <a:r>
              <a:rPr dirty="0" lang="en-GB">
                <a:solidFill>
                  <a:srgbClr val="3A3B3D"/>
                </a:solidFill>
                <a:latin charset="0" panose="020B0503030403020204" pitchFamily="34" typeface="Source Sans Pro"/>
              </a:rPr>
              <a:t>Show your child that you understand what he or she is feeling.</a:t>
            </a:r>
          </a:p>
          <a:p>
            <a:pPr fontAlgn="base">
              <a:buFont charset="0" panose="020B0604020202020204" pitchFamily="34" typeface="Arial"/>
              <a:buChar char="•"/>
            </a:pPr>
            <a:endParaRPr dirty="0" lang="en-GB">
              <a:solidFill>
                <a:srgbClr val="3A3B3D"/>
              </a:solidFill>
              <a:latin charset="0" panose="020B0503030403020204" pitchFamily="34" typeface="Source Sans Pro"/>
            </a:endParaRPr>
          </a:p>
          <a:p>
            <a:pPr fontAlgn="base"/>
            <a:endParaRPr dirty="0" lang="en-GB">
              <a:solidFill>
                <a:srgbClr val="3A3B3D"/>
              </a:solidFill>
              <a:latin charset="0" panose="020B0503030403020204" pitchFamily="34" typeface="Source Sans Pro"/>
            </a:endParaRPr>
          </a:p>
          <a:p>
            <a:r>
              <a:rPr b="1" dirty="0" lang="en-GB">
                <a:solidFill>
                  <a:srgbClr val="3A3B3D"/>
                </a:solidFill>
                <a:latin charset="0" panose="020B0503030403020204" pitchFamily="34" typeface="Source Sans Pro"/>
              </a:rPr>
              <a:t>STEP 4 – Name emotions</a:t>
            </a:r>
            <a:br>
              <a:rPr b="1" dirty="0" lang="en-GB">
                <a:solidFill>
                  <a:srgbClr val="3A3B3D"/>
                </a:solidFill>
                <a:latin charset="0" panose="020B0503030403020204" pitchFamily="34" typeface="Source Sans Pro"/>
              </a:rPr>
            </a:br>
            <a:r>
              <a:rPr dirty="0" lang="en-GB">
                <a:solidFill>
                  <a:srgbClr val="3A3B3D"/>
                </a:solidFill>
                <a:latin charset="0" panose="020B0503030403020204" pitchFamily="34" typeface="Source Sans Pro"/>
              </a:rPr>
              <a:t>Help your child identify and name emotions.</a:t>
            </a:r>
          </a:p>
          <a:p>
            <a:pPr fontAlgn="base">
              <a:buFont charset="0" panose="020B0604020202020204" pitchFamily="34" typeface="Arial"/>
              <a:buChar char="•"/>
            </a:pPr>
            <a:r>
              <a:rPr dirty="0" lang="en-GB">
                <a:solidFill>
                  <a:srgbClr val="3A3B3D"/>
                </a:solidFill>
                <a:latin charset="0" panose="020B0503030403020204" pitchFamily="34" typeface="Source Sans Pro"/>
              </a:rPr>
              <a:t>Identify the emotions your child is experiencing instead of telling your child how he or she should feel.</a:t>
            </a:r>
          </a:p>
        </p:txBody>
      </p:sp>
      <p:pic>
        <p:nvPicPr>
          <p:cNvPr descr="How To Become Your Child's Emotion Coach With These 5 Steps - Raising Kids  With Purpose" id="3" name="Picture 2">
            <a:extLst>
              <a:ext uri="{FF2B5EF4-FFF2-40B4-BE49-F238E27FC236}">
                <a16:creationId xmlns:a16="http://schemas.microsoft.com/office/drawing/2014/main" id="{38A0B767-59C5-2D74-EDF0-1959CC080409}"/>
              </a:ext>
            </a:extLst>
          </p:cNvPr>
          <p:cNvPicPr>
            <a:picLocks noChangeArrowheads="1" noChangeAspect="1"/>
          </p:cNvPicPr>
          <p:nvPr/>
        </p:nvPicPr>
        <p:blipFill rotWithShape="1">
          <a:blip r:embed="rId2">
            <a:extLst>
              <a:ext uri="{28A0092B-C50C-407E-A947-70E740481C1C}">
                <a14:useLocalDpi xmlns:a14="http://schemas.microsoft.com/office/drawing/2010/main" val="0"/>
              </a:ext>
            </a:extLst>
          </a:blip>
          <a:srcRect b="253" t="96"/>
          <a:stretch/>
        </p:blipFill>
        <p:spPr bwMode="auto">
          <a:xfrm>
            <a:off x="290001" y="147484"/>
            <a:ext cx="4321328" cy="650096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07565" y="3009900"/>
            <a:ext cx="3886200" cy="16383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spTree>
    <p:extLst>
      <p:ext uri="{BB962C8B-B14F-4D97-AF65-F5344CB8AC3E}">
        <p14:creationId xmlns:p14="http://schemas.microsoft.com/office/powerpoint/2010/main" val="1207834728"/>
      </p:ext>
    </p:extLst>
  </p:cSld>
  <p:clrMapOvr>
    <a:masterClrMapping/>
  </p:clrMapOvr>
</p:sld>
</file>

<file path=ppt/slides/slide1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ow To Become Your Child's Emotion Coach With These 5 Steps - Raising Kids  With Purpose" id="2" name="Picture 2">
            <a:extLst>
              <a:ext uri="{FF2B5EF4-FFF2-40B4-BE49-F238E27FC236}">
                <a16:creationId xmlns:a16="http://schemas.microsoft.com/office/drawing/2014/main" id="{38A0B767-59C5-2D74-EDF0-1959CC080409}"/>
              </a:ext>
            </a:extLst>
          </p:cNvPr>
          <p:cNvPicPr>
            <a:picLocks noChangeArrowheads="1" noChangeAspect="1"/>
          </p:cNvPicPr>
          <p:nvPr/>
        </p:nvPicPr>
        <p:blipFill rotWithShape="1">
          <a:blip r:embed="rId2">
            <a:extLst>
              <a:ext uri="{28A0092B-C50C-407E-A947-70E740481C1C}">
                <a14:useLocalDpi xmlns:a14="http://schemas.microsoft.com/office/drawing/2010/main" val="0"/>
              </a:ext>
            </a:extLst>
          </a:blip>
          <a:srcRect b="106" t="96"/>
          <a:stretch/>
        </p:blipFill>
        <p:spPr bwMode="auto">
          <a:xfrm>
            <a:off x="290001" y="147484"/>
            <a:ext cx="4321328" cy="651053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638800" y="2525588"/>
            <a:ext cx="6096000" cy="1754326"/>
          </a:xfrm>
          <a:prstGeom prst="rect">
            <a:avLst/>
          </a:prstGeom>
        </p:spPr>
        <p:txBody>
          <a:bodyPr>
            <a:spAutoFit/>
          </a:bodyPr>
          <a:lstStyle/>
          <a:p>
            <a:r>
              <a:rPr b="1" dirty="0" lang="en-GB">
                <a:solidFill>
                  <a:srgbClr val="3A3B3D"/>
                </a:solidFill>
                <a:latin charset="0" panose="020B0503030403020204" pitchFamily="34" typeface="Source Sans Pro"/>
              </a:rPr>
              <a:t>STEP 5 – Find good solutions</a:t>
            </a:r>
            <a:br>
              <a:rPr b="1" dirty="0" lang="en-GB">
                <a:solidFill>
                  <a:srgbClr val="3A3B3D"/>
                </a:solidFill>
                <a:latin charset="0" panose="020B0503030403020204" pitchFamily="34" typeface="Source Sans Pro"/>
              </a:rPr>
            </a:br>
            <a:r>
              <a:rPr dirty="0" lang="en-GB">
                <a:solidFill>
                  <a:srgbClr val="3A3B3D"/>
                </a:solidFill>
                <a:latin charset="0" panose="020B0503030403020204" pitchFamily="34" typeface="Source Sans Pro"/>
              </a:rPr>
              <a:t>Explore solutions to problems together.</a:t>
            </a:r>
          </a:p>
          <a:p>
            <a:pPr fontAlgn="base">
              <a:buFont charset="0" panose="020B0604020202020204" pitchFamily="34" typeface="Arial"/>
              <a:buChar char="•"/>
            </a:pPr>
            <a:r>
              <a:rPr dirty="0" lang="en-GB">
                <a:solidFill>
                  <a:srgbClr val="3A3B3D"/>
                </a:solidFill>
                <a:latin charset="0" panose="020B0503030403020204" pitchFamily="34" typeface="Source Sans Pro"/>
              </a:rPr>
              <a:t>Help them identify their feelings and explain why their behaviour was inappropriate.</a:t>
            </a:r>
          </a:p>
          <a:p>
            <a:pPr fontAlgn="base">
              <a:buFont charset="0" panose="020B0604020202020204" pitchFamily="34" typeface="Arial"/>
              <a:buChar char="•"/>
            </a:pPr>
            <a:r>
              <a:rPr dirty="0" lang="en-GB">
                <a:solidFill>
                  <a:srgbClr val="3A3B3D"/>
                </a:solidFill>
                <a:latin charset="0" panose="020B0503030403020204" pitchFamily="34" typeface="Source Sans Pro"/>
              </a:rPr>
              <a:t>Encourage emotional expression, but set clear limits on behaviour.</a:t>
            </a:r>
          </a:p>
        </p:txBody>
      </p:sp>
      <p:sp>
        <p:nvSpPr>
          <p:cNvPr id="4" name="Rectangle 3"/>
          <p:cNvSpPr/>
          <p:nvPr/>
        </p:nvSpPr>
        <p:spPr>
          <a:xfrm>
            <a:off x="507565" y="5019718"/>
            <a:ext cx="3886200" cy="16383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spTree>
    <p:extLst>
      <p:ext uri="{BB962C8B-B14F-4D97-AF65-F5344CB8AC3E}">
        <p14:creationId xmlns:p14="http://schemas.microsoft.com/office/powerpoint/2010/main" val="1678019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85A8C-944B-0BBF-FE3B-A4ED70BB9B81}"/>
              </a:ext>
            </a:extLst>
          </p:cNvPr>
          <p:cNvSpPr>
            <a:spLocks noGrp="1"/>
          </p:cNvSpPr>
          <p:nvPr>
            <p:ph type="title"/>
          </p:nvPr>
        </p:nvSpPr>
        <p:spPr>
          <a:xfrm>
            <a:off x="688256" y="296299"/>
            <a:ext cx="10515600" cy="1325563"/>
          </a:xfrm>
        </p:spPr>
        <p:txBody>
          <a:bodyPr/>
          <a:lstStyle/>
          <a:p>
            <a:r>
              <a:rPr lang="en-GB" u="sng" dirty="0">
                <a:latin typeface="Comic Sans MS" panose="030F0702030302020204" pitchFamily="66" charset="0"/>
              </a:rPr>
              <a:t>Reception</a:t>
            </a:r>
          </a:p>
        </p:txBody>
      </p:sp>
      <p:sp>
        <p:nvSpPr>
          <p:cNvPr id="5" name="TextBox 4">
            <a:extLst>
              <a:ext uri="{FF2B5EF4-FFF2-40B4-BE49-F238E27FC236}">
                <a16:creationId xmlns:a16="http://schemas.microsoft.com/office/drawing/2014/main" id="{AB5A7A06-397D-8345-E030-C02FDDA4A291}"/>
              </a:ext>
            </a:extLst>
          </p:cNvPr>
          <p:cNvSpPr txBox="1"/>
          <p:nvPr/>
        </p:nvSpPr>
        <p:spPr>
          <a:xfrm>
            <a:off x="538312" y="1621862"/>
            <a:ext cx="10515599" cy="2400657"/>
          </a:xfrm>
          <a:prstGeom prst="rect">
            <a:avLst/>
          </a:prstGeom>
          <a:noFill/>
        </p:spPr>
        <p:txBody>
          <a:bodyPr wrap="square">
            <a:spAutoFit/>
          </a:bodyPr>
          <a:lstStyle/>
          <a:p>
            <a:r>
              <a:rPr lang="en-GB" sz="2400" dirty="0">
                <a:latin typeface="Comic Sans MS" panose="030F0702030302020204" pitchFamily="66" charset="0"/>
              </a:rPr>
              <a:t>3-point Lego scale: </a:t>
            </a:r>
          </a:p>
          <a:p>
            <a:endParaRPr lang="en-GB" sz="2800" dirty="0">
              <a:latin typeface="Comic Sans MS" panose="030F0702030302020204" pitchFamily="66" charset="0"/>
            </a:endParaRPr>
          </a:p>
          <a:p>
            <a:r>
              <a:rPr lang="en-GB" sz="2000" dirty="0">
                <a:latin typeface="Comic Sans MS" panose="030F0702030302020204" pitchFamily="66" charset="0"/>
              </a:rPr>
              <a:t>1 is sad, 2 is happy, 3 is angry/overexcited</a:t>
            </a:r>
          </a:p>
          <a:p>
            <a:endParaRPr lang="en-GB" sz="2000" dirty="0">
              <a:latin typeface="Comic Sans MS" panose="030F0702030302020204" pitchFamily="66" charset="0"/>
            </a:endParaRPr>
          </a:p>
          <a:p>
            <a:r>
              <a:rPr lang="en-GB" sz="2000" dirty="0">
                <a:latin typeface="Comic Sans MS" panose="030F0702030302020204" pitchFamily="66" charset="0"/>
              </a:rPr>
              <a:t>It is discussed within circle times that these feelings are ok but how can we get back to number 2.</a:t>
            </a:r>
          </a:p>
          <a:p>
            <a:endParaRPr lang="en-GB" dirty="0"/>
          </a:p>
        </p:txBody>
      </p:sp>
      <p:sp>
        <p:nvSpPr>
          <p:cNvPr id="7" name="TextBox 6">
            <a:extLst>
              <a:ext uri="{FF2B5EF4-FFF2-40B4-BE49-F238E27FC236}">
                <a16:creationId xmlns:a16="http://schemas.microsoft.com/office/drawing/2014/main" id="{8D30389A-FEC1-C333-DC4E-DE5E41E7E21D}"/>
              </a:ext>
            </a:extLst>
          </p:cNvPr>
          <p:cNvSpPr txBox="1"/>
          <p:nvPr/>
        </p:nvSpPr>
        <p:spPr>
          <a:xfrm>
            <a:off x="538312" y="4295002"/>
            <a:ext cx="10815487" cy="1200329"/>
          </a:xfrm>
          <a:prstGeom prst="rect">
            <a:avLst/>
          </a:prstGeom>
          <a:noFill/>
        </p:spPr>
        <p:txBody>
          <a:bodyPr wrap="square">
            <a:spAutoFit/>
          </a:bodyPr>
          <a:lstStyle/>
          <a:p>
            <a:pPr algn="l" fontAlgn="base"/>
            <a:r>
              <a:rPr lang="en-GB" sz="2400" b="0" i="0" u="sng" dirty="0">
                <a:solidFill>
                  <a:srgbClr val="000000"/>
                </a:solidFill>
                <a:effectLst/>
                <a:latin typeface="Comic Sans MS" panose="030F0702030302020204" pitchFamily="66" charset="0"/>
              </a:rPr>
              <a:t>Calm corner: </a:t>
            </a:r>
            <a:r>
              <a:rPr lang="en-GB" sz="2400" b="0" i="0" dirty="0">
                <a:solidFill>
                  <a:srgbClr val="000000"/>
                </a:solidFill>
                <a:effectLst/>
                <a:latin typeface="Comic Sans MS" panose="030F0702030302020204" pitchFamily="66" charset="0"/>
              </a:rPr>
              <a:t>Lego heads for 'how are we feeling today?' - modelled by teacher but children are taught to use this independently to communicate how they are feeling. </a:t>
            </a:r>
          </a:p>
        </p:txBody>
      </p:sp>
      <p:pic>
        <p:nvPicPr>
          <p:cNvPr id="4" name="Picture 3"/>
          <p:cNvPicPr>
            <a:picLocks noChangeAspect="1"/>
          </p:cNvPicPr>
          <p:nvPr/>
        </p:nvPicPr>
        <p:blipFill>
          <a:blip r:embed="rId2"/>
          <a:stretch>
            <a:fillRect/>
          </a:stretch>
        </p:blipFill>
        <p:spPr>
          <a:xfrm>
            <a:off x="6750423" y="76232"/>
            <a:ext cx="2393787" cy="2721686"/>
          </a:xfrm>
          <a:prstGeom prst="rect">
            <a:avLst/>
          </a:prstGeom>
        </p:spPr>
      </p:pic>
      <p:pic>
        <p:nvPicPr>
          <p:cNvPr id="8" name="Picture 7"/>
          <p:cNvPicPr>
            <a:picLocks noChangeAspect="1"/>
          </p:cNvPicPr>
          <p:nvPr/>
        </p:nvPicPr>
        <p:blipFill>
          <a:blip r:embed="rId2"/>
          <a:stretch>
            <a:fillRect/>
          </a:stretch>
        </p:blipFill>
        <p:spPr>
          <a:xfrm>
            <a:off x="9510974" y="76233"/>
            <a:ext cx="2497788" cy="2721686"/>
          </a:xfrm>
          <a:prstGeom prst="rect">
            <a:avLst/>
          </a:prstGeom>
        </p:spPr>
      </p:pic>
    </p:spTree>
    <p:extLst>
      <p:ext uri="{BB962C8B-B14F-4D97-AF65-F5344CB8AC3E}">
        <p14:creationId xmlns:p14="http://schemas.microsoft.com/office/powerpoint/2010/main" val="4105853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A8C8C-CFBC-C511-7CE9-4866AF93AB9C}"/>
              </a:ext>
            </a:extLst>
          </p:cNvPr>
          <p:cNvSpPr>
            <a:spLocks noGrp="1"/>
          </p:cNvSpPr>
          <p:nvPr>
            <p:ph type="title"/>
          </p:nvPr>
        </p:nvSpPr>
        <p:spPr>
          <a:xfrm>
            <a:off x="1093839" y="2292247"/>
            <a:ext cx="10515600" cy="1325563"/>
          </a:xfrm>
        </p:spPr>
        <p:txBody>
          <a:bodyPr>
            <a:normAutofit fontScale="90000"/>
          </a:bodyPr>
          <a:lstStyle/>
          <a:p>
            <a:r>
              <a:rPr lang="en-GB" b="0" i="1" dirty="0">
                <a:solidFill>
                  <a:srgbClr val="0A0A0A"/>
                </a:solidFill>
                <a:effectLst/>
                <a:latin typeface="Merriweather Sans" panose="020F0502020204030204" pitchFamily="2" charset="0"/>
              </a:rPr>
              <a:t>Our emotions need to be as educated as our intellect. It is important to know how to feel, how to respond and how to use this in your life – Anonymous</a:t>
            </a:r>
            <a:br>
              <a:rPr lang="en-GB" b="0" i="0" dirty="0">
                <a:solidFill>
                  <a:srgbClr val="0A0A0A"/>
                </a:solidFill>
                <a:effectLst/>
                <a:latin typeface="Merriweather Sans" panose="020F0502020204030204" pitchFamily="2" charset="0"/>
              </a:rPr>
            </a:br>
            <a:endParaRPr lang="en-GB" dirty="0"/>
          </a:p>
        </p:txBody>
      </p:sp>
      <p:pic>
        <p:nvPicPr>
          <p:cNvPr id="12290" name="Picture 2" descr="2,074,200+ Calm Forest Stock Photos, Pictures &amp; Royalty-Free Images -  iStock | Zen forest, Wave, Waterfall">
            <a:extLst>
              <a:ext uri="{FF2B5EF4-FFF2-40B4-BE49-F238E27FC236}">
                <a16:creationId xmlns:a16="http://schemas.microsoft.com/office/drawing/2014/main" id="{B3BDA6D7-8A98-CA51-572D-F086BE4D95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1639" y="3219245"/>
            <a:ext cx="4674624" cy="3116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2171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13A72F0-03EA-80F4-87D9-AE8359CC12B2}"/>
              </a:ext>
            </a:extLst>
          </p:cNvPr>
          <p:cNvSpPr txBox="1"/>
          <p:nvPr/>
        </p:nvSpPr>
        <p:spPr>
          <a:xfrm>
            <a:off x="468532" y="4290255"/>
            <a:ext cx="6096000" cy="1631216"/>
          </a:xfrm>
          <a:prstGeom prst="rect">
            <a:avLst/>
          </a:prstGeom>
          <a:noFill/>
        </p:spPr>
        <p:txBody>
          <a:bodyPr wrap="square">
            <a:spAutoFit/>
          </a:bodyPr>
          <a:lstStyle/>
          <a:p>
            <a:r>
              <a:rPr lang="en-GB" sz="2000" dirty="0">
                <a:latin typeface="Comic Sans MS" panose="030F0702030302020204" pitchFamily="66" charset="0"/>
              </a:rPr>
              <a:t>The children come in and find their star to put on a feelings poster to indicate how they are feeling every morning.  The children can then move their star to a different feeling at any point during the day. </a:t>
            </a:r>
          </a:p>
        </p:txBody>
      </p:sp>
      <p:sp>
        <p:nvSpPr>
          <p:cNvPr id="5" name="Rectangle 4">
            <a:extLst>
              <a:ext uri="{FF2B5EF4-FFF2-40B4-BE49-F238E27FC236}">
                <a16:creationId xmlns:a16="http://schemas.microsoft.com/office/drawing/2014/main" id="{DC926F49-E121-ACB7-DB69-D06EA7DD029C}"/>
              </a:ext>
            </a:extLst>
          </p:cNvPr>
          <p:cNvSpPr/>
          <p:nvPr/>
        </p:nvSpPr>
        <p:spPr>
          <a:xfrm>
            <a:off x="468532" y="381451"/>
            <a:ext cx="2209259" cy="923330"/>
          </a:xfrm>
          <a:prstGeom prst="rect">
            <a:avLst/>
          </a:prstGeom>
          <a:noFill/>
        </p:spPr>
        <p:txBody>
          <a:bodyPr wrap="none" lIns="91440" tIns="45720" rIns="91440" bIns="45720">
            <a:spAutoFit/>
          </a:bodyPr>
          <a:lstStyle/>
          <a:p>
            <a:pPr algn="ctr"/>
            <a:r>
              <a:rPr lang="en-GB" sz="5400" b="0" u="sng" cap="none" spc="0" dirty="0">
                <a:ln w="0"/>
                <a:solidFill>
                  <a:schemeClr val="tx1"/>
                </a:solidFill>
                <a:effectLst>
                  <a:outerShdw blurRad="38100" dist="19050" dir="2700000" algn="tl" rotWithShape="0">
                    <a:schemeClr val="dk1">
                      <a:alpha val="40000"/>
                    </a:schemeClr>
                  </a:outerShdw>
                </a:effectLst>
                <a:latin typeface="Comic Sans MS" panose="030F0702030302020204" pitchFamily="66" charset="0"/>
              </a:rPr>
              <a:t>Year 1</a:t>
            </a:r>
          </a:p>
        </p:txBody>
      </p:sp>
      <p:sp>
        <p:nvSpPr>
          <p:cNvPr id="8" name="TextBox 7">
            <a:extLst>
              <a:ext uri="{FF2B5EF4-FFF2-40B4-BE49-F238E27FC236}">
                <a16:creationId xmlns:a16="http://schemas.microsoft.com/office/drawing/2014/main" id="{F33687A4-A437-BB9E-71A2-52DA69880F61}"/>
              </a:ext>
            </a:extLst>
          </p:cNvPr>
          <p:cNvSpPr txBox="1"/>
          <p:nvPr/>
        </p:nvSpPr>
        <p:spPr>
          <a:xfrm>
            <a:off x="488197" y="1456302"/>
            <a:ext cx="6096000" cy="830997"/>
          </a:xfrm>
          <a:prstGeom prst="rect">
            <a:avLst/>
          </a:prstGeom>
          <a:noFill/>
        </p:spPr>
        <p:txBody>
          <a:bodyPr wrap="square">
            <a:spAutoFit/>
          </a:bodyPr>
          <a:lstStyle/>
          <a:p>
            <a:r>
              <a:rPr lang="en-GB" sz="2400" dirty="0">
                <a:latin typeface="Comic Sans MS" panose="030F0702030302020204" pitchFamily="66" charset="0"/>
              </a:rPr>
              <a:t>The Lego men posters is extended from a three-point scale to a five-point scale. </a:t>
            </a:r>
          </a:p>
        </p:txBody>
      </p:sp>
      <p:pic>
        <p:nvPicPr>
          <p:cNvPr id="2" name="Picture 1"/>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rot="5400000">
            <a:off x="5923157" y="867834"/>
            <a:ext cx="6858000" cy="5122333"/>
          </a:xfrm>
          <a:prstGeom prst="rect">
            <a:avLst/>
          </a:prstGeom>
        </p:spPr>
      </p:pic>
    </p:spTree>
    <p:extLst>
      <p:ext uri="{BB962C8B-B14F-4D97-AF65-F5344CB8AC3E}">
        <p14:creationId xmlns:p14="http://schemas.microsoft.com/office/powerpoint/2010/main" val="2069467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190DF130-0B9B-DC0C-03E9-5ED1B7D7ADE4}"/>
              </a:ext>
            </a:extLst>
          </p:cNvPr>
          <p:cNvSpPr txBox="1"/>
          <p:nvPr/>
        </p:nvSpPr>
        <p:spPr>
          <a:xfrm>
            <a:off x="377414" y="792624"/>
            <a:ext cx="6258232" cy="4708981"/>
          </a:xfrm>
          <a:prstGeom prst="rect">
            <a:avLst/>
          </a:prstGeom>
          <a:noFill/>
        </p:spPr>
        <p:txBody>
          <a:bodyPr wrap="square">
            <a:spAutoFit/>
          </a:bodyPr>
          <a:lstStyle/>
          <a:p>
            <a:r>
              <a:rPr lang="en-GB" sz="2000" dirty="0">
                <a:latin typeface="Comic Sans MS" panose="030F0702030302020204" pitchFamily="66" charset="0"/>
              </a:rPr>
              <a:t>The children also use the fizzy scale and liken it to like fizzy water in a bottle </a:t>
            </a:r>
          </a:p>
          <a:p>
            <a:endParaRPr lang="en-GB" sz="2000" dirty="0">
              <a:latin typeface="Comic Sans MS" panose="030F0702030302020204" pitchFamily="66" charset="0"/>
            </a:endParaRPr>
          </a:p>
          <a:p>
            <a:r>
              <a:rPr lang="en-GB" sz="2000" dirty="0">
                <a:latin typeface="Comic Sans MS" panose="030F0702030302020204" pitchFamily="66" charset="0"/>
              </a:rPr>
              <a:t>When you are getting to a 5, means your feelings might explode like shaking the fizzy water in a bottle and it exploding out.  </a:t>
            </a:r>
          </a:p>
          <a:p>
            <a:endParaRPr lang="en-GB" sz="2000" dirty="0">
              <a:latin typeface="Comic Sans MS" panose="030F0702030302020204" pitchFamily="66" charset="0"/>
            </a:endParaRPr>
          </a:p>
          <a:p>
            <a:r>
              <a:rPr lang="en-GB" sz="2000" dirty="0">
                <a:latin typeface="Comic Sans MS" panose="030F0702030302020204" pitchFamily="66" charset="0"/>
              </a:rPr>
              <a:t>The children can really relate to this and start to learn to indicate where they are on the scale (1=calm, happy, 2=uncomfortable, 3= bubbly, 4=overloaded, 5=exploding).  </a:t>
            </a:r>
          </a:p>
          <a:p>
            <a:endParaRPr lang="en-GB" sz="2000" dirty="0">
              <a:latin typeface="Comic Sans MS" panose="030F0702030302020204" pitchFamily="66" charset="0"/>
            </a:endParaRPr>
          </a:p>
          <a:p>
            <a:endParaRPr lang="en-GB" sz="2000" dirty="0">
              <a:latin typeface="Comic Sans MS" panose="030F0702030302020204" pitchFamily="66" charset="0"/>
            </a:endParaRPr>
          </a:p>
          <a:p>
            <a:r>
              <a:rPr lang="en-GB" sz="2000" dirty="0">
                <a:latin typeface="Comic Sans MS" panose="030F0702030302020204" pitchFamily="66" charset="0"/>
              </a:rPr>
              <a:t>Circle times reinforce the scale by referring to it ourselves and how we feel in certain situations.</a:t>
            </a:r>
          </a:p>
        </p:txBody>
      </p:sp>
      <p:pic>
        <p:nvPicPr>
          <p:cNvPr id="3" name="Picture 2"/>
          <p:cNvPicPr>
            <a:picLocks noChangeAspect="1"/>
          </p:cNvPicPr>
          <p:nvPr/>
        </p:nvPicPr>
        <p:blipFill>
          <a:blip r:embed="rId2"/>
          <a:stretch>
            <a:fillRect/>
          </a:stretch>
        </p:blipFill>
        <p:spPr>
          <a:xfrm>
            <a:off x="7467600" y="1813739"/>
            <a:ext cx="4133850" cy="2958286"/>
          </a:xfrm>
          <a:prstGeom prst="rect">
            <a:avLst/>
          </a:prstGeom>
        </p:spPr>
      </p:pic>
    </p:spTree>
    <p:extLst>
      <p:ext uri="{BB962C8B-B14F-4D97-AF65-F5344CB8AC3E}">
        <p14:creationId xmlns:p14="http://schemas.microsoft.com/office/powerpoint/2010/main" val="2915177328"/>
      </p:ext>
    </p:extLst>
  </p:cSld>
  <p:clrMapOvr>
    <a:masterClrMapping/>
  </p:clrMapOvr>
</p:sld>
</file>

<file path=ppt/slides/slide2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4" name="Content Placeholder 3"/>
          <p:cNvPicPr>
            <a:picLocks noChangeAspect="1" noGrp="1"/>
          </p:cNvPicPr>
          <p:nvPr>
            <p:ph idx="1"/>
          </p:nvPr>
        </p:nvPicPr>
        <p:blipFill rotWithShape="1">
          <a:blip r:embed="rId2"/>
          <a:srcRect b="405" l="18" r="87" t="330"/>
          <a:stretch/>
        </p:blipFill>
        <p:spPr>
          <a:xfrm>
            <a:off x="6709544" y="3254386"/>
            <a:ext cx="5309765" cy="1803796"/>
          </a:xfrm>
          <a:prstGeom prst="rect">
            <a:avLst/>
          </a:prstGeom>
        </p:spPr>
      </p:pic>
      <p:sp>
        <p:nvSpPr>
          <p:cNvPr id="6" name="TextBox 5"/>
          <p:cNvSpPr txBox="1"/>
          <p:nvPr/>
        </p:nvSpPr>
        <p:spPr>
          <a:xfrm>
            <a:off x="838271" y="300727"/>
            <a:ext cx="9287691" cy="830997"/>
          </a:xfrm>
          <a:prstGeom prst="rect">
            <a:avLst/>
          </a:prstGeom>
          <a:noFill/>
        </p:spPr>
        <p:txBody>
          <a:bodyPr rtlCol="0" wrap="square">
            <a:spAutoFit/>
          </a:bodyPr>
          <a:lstStyle/>
          <a:p>
            <a:r>
              <a:rPr dirty="0" lang="en-GB" sz="4800" u="sng">
                <a:latin charset="0" panose="030F0702030302020204" pitchFamily="66" typeface="Comic Sans MS"/>
              </a:rPr>
              <a:t>Year 2 – Zones of Regulation</a:t>
            </a:r>
          </a:p>
        </p:txBody>
      </p:sp>
      <p:sp>
        <p:nvSpPr>
          <p:cNvPr id="8" name="TextBox 7"/>
          <p:cNvSpPr txBox="1"/>
          <p:nvPr/>
        </p:nvSpPr>
        <p:spPr>
          <a:xfrm>
            <a:off x="339839" y="1665821"/>
            <a:ext cx="9888583" cy="3785652"/>
          </a:xfrm>
          <a:prstGeom prst="rect">
            <a:avLst/>
          </a:prstGeom>
          <a:noFill/>
        </p:spPr>
        <p:txBody>
          <a:bodyPr rtlCol="0" wrap="square">
            <a:spAutoFit/>
          </a:bodyPr>
          <a:lstStyle/>
          <a:p>
            <a:pPr indent="-342900" marL="342900">
              <a:buFont charset="0" panose="020B0604020202020204" pitchFamily="34" typeface="Arial"/>
              <a:buChar char="•"/>
            </a:pPr>
            <a:r>
              <a:rPr dirty="0" lang="en-GB" sz="2000">
                <a:latin charset="0" panose="030F0702030302020204" pitchFamily="66" typeface="Comic Sans MS"/>
              </a:rPr>
              <a:t>There are 4 zones to </a:t>
            </a:r>
            <a:r>
              <a:rPr dirty="0" err="1" lang="en-GB" sz="2000">
                <a:latin charset="0" panose="030F0702030302020204" pitchFamily="66" typeface="Comic Sans MS"/>
              </a:rPr>
              <a:t>catagorise</a:t>
            </a:r>
            <a:r>
              <a:rPr dirty="0" lang="en-GB" sz="2000">
                <a:latin charset="0" panose="030F0702030302020204" pitchFamily="66" typeface="Comic Sans MS"/>
              </a:rPr>
              <a:t> feeling and corresponding tools.</a:t>
            </a:r>
          </a:p>
          <a:p>
            <a:pPr indent="-342900" marL="342900">
              <a:buFont charset="0" panose="020B0604020202020204" pitchFamily="34" typeface="Arial"/>
              <a:buChar char="•"/>
            </a:pPr>
            <a:endParaRPr dirty="0" lang="en-GB" sz="2000">
              <a:latin charset="0" panose="030F0702030302020204" pitchFamily="66" typeface="Comic Sans MS"/>
            </a:endParaRPr>
          </a:p>
          <a:p>
            <a:pPr indent="-342900" marL="342900">
              <a:buFont charset="0" panose="020B0604020202020204" pitchFamily="34" typeface="Arial"/>
              <a:buChar char="•"/>
            </a:pPr>
            <a:r>
              <a:rPr dirty="0" lang="en-GB" sz="2000">
                <a:latin charset="0" panose="030F0702030302020204" pitchFamily="66" typeface="Comic Sans MS"/>
              </a:rPr>
              <a:t>No ‘bad’ zone</a:t>
            </a:r>
          </a:p>
          <a:p>
            <a:pPr indent="-342900" marL="342900">
              <a:buFont charset="0" panose="020B0604020202020204" pitchFamily="34" typeface="Arial"/>
              <a:buChar char="•"/>
            </a:pPr>
            <a:endParaRPr dirty="0" lang="en-GB" sz="2000">
              <a:latin charset="0" panose="030F0702030302020204" pitchFamily="66" typeface="Comic Sans MS"/>
            </a:endParaRPr>
          </a:p>
          <a:p>
            <a:pPr indent="-342900" marL="342900">
              <a:buFont charset="0" panose="020B0604020202020204" pitchFamily="34" typeface="Arial"/>
              <a:buChar char="•"/>
            </a:pPr>
            <a:r>
              <a:rPr dirty="0" lang="en-GB" sz="2000">
                <a:latin charset="0" panose="030F0702030302020204" pitchFamily="66" typeface="Comic Sans MS"/>
              </a:rPr>
              <a:t>Appropriate to be in all zones (have all feelings) at different times across different environments.</a:t>
            </a:r>
          </a:p>
          <a:p>
            <a:endParaRPr dirty="0" lang="en-GB" sz="2000">
              <a:latin charset="0" panose="030F0702030302020204" pitchFamily="66" typeface="Comic Sans MS"/>
            </a:endParaRPr>
          </a:p>
          <a:p>
            <a:pPr indent="-342900" marL="342900">
              <a:buFont charset="0" panose="020B0604020202020204" pitchFamily="34" typeface="Arial"/>
              <a:buChar char="•"/>
            </a:pPr>
            <a:r>
              <a:rPr dirty="0" lang="en-GB" sz="2000">
                <a:latin charset="0" panose="030F0702030302020204" pitchFamily="66" typeface="Comic Sans MS"/>
              </a:rPr>
              <a:t>Can be in more than one zone at a time</a:t>
            </a:r>
          </a:p>
          <a:p>
            <a:endParaRPr dirty="0" lang="en-GB" sz="2000">
              <a:latin charset="0" panose="030F0702030302020204" pitchFamily="66" typeface="Comic Sans MS"/>
            </a:endParaRPr>
          </a:p>
          <a:p>
            <a:pPr indent="-342900" marL="342900">
              <a:buFont charset="0" panose="020B0604020202020204" pitchFamily="34" typeface="Arial"/>
              <a:buChar char="•"/>
            </a:pPr>
            <a:r>
              <a:rPr dirty="0" lang="en-GB" sz="2000">
                <a:latin charset="0" panose="030F0702030302020204" pitchFamily="66" typeface="Comic Sans MS"/>
              </a:rPr>
              <a:t>Lessons to introduce curriculum</a:t>
            </a:r>
          </a:p>
          <a:p>
            <a:pPr indent="-342900" marL="342900">
              <a:buFont charset="0" panose="020B0604020202020204" pitchFamily="34" typeface="Arial"/>
              <a:buChar char="•"/>
            </a:pPr>
            <a:endParaRPr dirty="0" lang="en-GB" sz="2000">
              <a:latin charset="0" panose="030F0702030302020204" pitchFamily="66" typeface="Comic Sans MS"/>
            </a:endParaRPr>
          </a:p>
          <a:p>
            <a:pPr indent="-342900" marL="342900">
              <a:buFont charset="0" panose="020B0604020202020204" pitchFamily="34" typeface="Arial"/>
              <a:buChar char="•"/>
            </a:pPr>
            <a:r>
              <a:rPr dirty="0" lang="en-GB" sz="2000">
                <a:latin charset="0" panose="030F0702030302020204" pitchFamily="66" typeface="Comic Sans MS"/>
              </a:rPr>
              <a:t>Not a scripted programme can be modified to fit your needs</a:t>
            </a:r>
            <a:r>
              <a:rPr dirty="0" lang="en-GB" sz="2000"/>
              <a:t>.</a:t>
            </a:r>
          </a:p>
        </p:txBody>
      </p:sp>
    </p:spTree>
  </p:cSld>
  <p:clrMapOvr>
    <a:masterClrMapping/>
  </p:clrMapOvr>
</p:sld>
</file>

<file path=ppt/slides/slide2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3C1F3D-F5E4-29F9-DCF7-126AC23F7F8D}"/>
              </a:ext>
            </a:extLst>
          </p:cNvPr>
          <p:cNvPicPr>
            <a:picLocks noChangeAspect="1"/>
          </p:cNvPicPr>
          <p:nvPr/>
        </p:nvPicPr>
        <p:blipFill rotWithShape="1">
          <a:blip r:embed="rId2"/>
          <a:srcRect b="22" l="49" r="47" t="29"/>
          <a:stretch/>
        </p:blipFill>
        <p:spPr>
          <a:xfrm>
            <a:off x="1510848" y="647267"/>
            <a:ext cx="9170303" cy="6122195"/>
          </a:xfrm>
          <a:prstGeom prst="rect">
            <a:avLst/>
          </a:prstGeom>
        </p:spPr>
      </p:pic>
    </p:spTree>
  </p:cSld>
  <p:clrMapOvr>
    <a:masterClrMapping/>
  </p:clrMapOvr>
</p:sld>
</file>

<file path=ppt/slides/slide2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p:cNvSpPr>
            <a:spLocks noGrp="1"/>
          </p:cNvSpPr>
          <p:nvPr>
            <p:ph type="title"/>
          </p:nvPr>
        </p:nvSpPr>
        <p:spPr>
          <a:xfrm>
            <a:off x="502591" y="144360"/>
            <a:ext cx="6016107" cy="1057582"/>
          </a:xfrm>
        </p:spPr>
        <p:txBody>
          <a:bodyPr/>
          <a:lstStyle/>
          <a:p>
            <a:r>
              <a:rPr dirty="0" lang="en-GB">
                <a:latin charset="0" panose="030F0702030302020204" pitchFamily="66" typeface="Comic Sans MS"/>
              </a:rPr>
              <a:t>Create a toolbox.</a:t>
            </a:r>
          </a:p>
        </p:txBody>
      </p:sp>
      <p:pic>
        <p:nvPicPr>
          <p:cNvPr id="5" name="Picture 4"/>
          <p:cNvPicPr>
            <a:picLocks noChangeAspect="1"/>
          </p:cNvPicPr>
          <p:nvPr/>
        </p:nvPicPr>
        <p:blipFill rotWithShape="1">
          <a:blip r:embed="rId3"/>
          <a:srcRect l="114" r="140" t="33"/>
          <a:stretch/>
        </p:blipFill>
        <p:spPr>
          <a:xfrm>
            <a:off x="6839314" y="381751"/>
            <a:ext cx="4882904" cy="6302828"/>
          </a:xfrm>
          <a:prstGeom prst="rect">
            <a:avLst/>
          </a:prstGeom>
        </p:spPr>
      </p:pic>
      <p:sp>
        <p:nvSpPr>
          <p:cNvPr id="3" name="TextBox 2"/>
          <p:cNvSpPr txBox="1"/>
          <p:nvPr/>
        </p:nvSpPr>
        <p:spPr>
          <a:xfrm>
            <a:off x="405765" y="1105226"/>
            <a:ext cx="6112933" cy="5509200"/>
          </a:xfrm>
          <a:prstGeom prst="rect">
            <a:avLst/>
          </a:prstGeom>
          <a:noFill/>
        </p:spPr>
        <p:txBody>
          <a:bodyPr rtlCol="0" wrap="square">
            <a:spAutoFit/>
          </a:bodyPr>
          <a:lstStyle/>
          <a:p>
            <a:r>
              <a:rPr dirty="0" lang="en-GB" sz="3200">
                <a:solidFill>
                  <a:srgbClr val="0070C0"/>
                </a:solidFill>
                <a:latin charset="0" panose="030F0702030302020204" pitchFamily="66" typeface="Comic Sans MS"/>
              </a:rPr>
              <a:t>Blue Zone tools: </a:t>
            </a:r>
            <a:r>
              <a:rPr dirty="0" lang="en-GB" sz="3200">
                <a:latin charset="0" panose="030F0702030302020204" pitchFamily="66" typeface="Comic Sans MS"/>
              </a:rPr>
              <a:t>help wake up our bodies, feel better and regain focus. </a:t>
            </a:r>
            <a:r>
              <a:rPr dirty="0" lang="en-GB" sz="3200">
                <a:solidFill>
                  <a:srgbClr val="00B050"/>
                </a:solidFill>
                <a:latin charset="0" panose="030F0702030302020204" pitchFamily="66" typeface="Comic Sans MS"/>
              </a:rPr>
              <a:t>Green Zone tools: </a:t>
            </a:r>
            <a:r>
              <a:rPr dirty="0" lang="en-GB" sz="3200">
                <a:latin charset="0" panose="030F0702030302020204" pitchFamily="66" typeface="Comic Sans MS"/>
              </a:rPr>
              <a:t>help us stay calm, focused and feeling good. These are often proactive strategies. </a:t>
            </a:r>
          </a:p>
          <a:p>
            <a:r>
              <a:rPr dirty="0" lang="en-GB" sz="3200">
                <a:solidFill>
                  <a:srgbClr val="FFFF00"/>
                </a:solidFill>
                <a:latin charset="0" panose="030F0702030302020204" pitchFamily="66" typeface="Comic Sans MS"/>
              </a:rPr>
              <a:t>Yellow Zone tools: </a:t>
            </a:r>
            <a:r>
              <a:rPr dirty="0" lang="en-GB" sz="3200">
                <a:latin charset="0" panose="030F0702030302020204" pitchFamily="66" typeface="Comic Sans MS"/>
              </a:rPr>
              <a:t>help us regain control and calm ourselves. </a:t>
            </a:r>
          </a:p>
          <a:p>
            <a:r>
              <a:rPr dirty="0" lang="en-GB" sz="3200">
                <a:solidFill>
                  <a:srgbClr val="FF0000"/>
                </a:solidFill>
                <a:latin charset="0" panose="030F0702030302020204" pitchFamily="66" typeface="Comic Sans MS"/>
              </a:rPr>
              <a:t>Red Zone tools: </a:t>
            </a:r>
            <a:r>
              <a:rPr dirty="0" lang="en-GB" sz="3200">
                <a:latin charset="0" panose="030F0702030302020204" pitchFamily="66" typeface="Comic Sans MS"/>
              </a:rPr>
              <a:t>help us stay safe and start to calm down. </a:t>
            </a:r>
          </a:p>
        </p:txBody>
      </p:sp>
    </p:spTree>
  </p:cSld>
  <p:clrMapOvr>
    <a:masterClrMapping/>
  </p:clrMapOvr>
</p:sld>
</file>

<file path=ppt/slides/slide2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D99C0-287C-D024-0411-7863E97AB87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8D5F0D3-BC3D-64A9-48C8-C2535A023B1F}"/>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D2F03F91-0B69-64F6-CD33-CEFFC9B60048}"/>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21" l="64" r="48" t="59"/>
          <a:stretch/>
        </p:blipFill>
        <p:spPr bwMode="auto">
          <a:xfrm>
            <a:off x="897890" y="972502"/>
            <a:ext cx="10396220" cy="4912995"/>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AD2F7-9276-3EF1-2138-1FAD3D9A9B47}"/>
              </a:ext>
            </a:extLst>
          </p:cNvPr>
          <p:cNvSpPr>
            <a:spLocks noGrp="1"/>
          </p:cNvSpPr>
          <p:nvPr>
            <p:ph type="title"/>
          </p:nvPr>
        </p:nvSpPr>
        <p:spPr>
          <a:xfrm>
            <a:off x="616324" y="116355"/>
            <a:ext cx="10515600" cy="1325563"/>
          </a:xfrm>
        </p:spPr>
        <p:txBody>
          <a:bodyPr/>
          <a:lstStyle/>
          <a:p>
            <a:r>
              <a:rPr lang="en-GB" u="sng" dirty="0">
                <a:latin typeface="Comic Sans MS" panose="030F0702030302020204" pitchFamily="66" charset="0"/>
              </a:rPr>
              <a:t>Language used. </a:t>
            </a:r>
          </a:p>
        </p:txBody>
      </p:sp>
      <p:sp>
        <p:nvSpPr>
          <p:cNvPr id="3" name="Rectangle 2">
            <a:extLst>
              <a:ext uri="{FF2B5EF4-FFF2-40B4-BE49-F238E27FC236}">
                <a16:creationId xmlns:a16="http://schemas.microsoft.com/office/drawing/2014/main" id="{290560CA-BC14-6243-4EA5-3F905E591021}"/>
              </a:ext>
            </a:extLst>
          </p:cNvPr>
          <p:cNvSpPr/>
          <p:nvPr/>
        </p:nvSpPr>
        <p:spPr>
          <a:xfrm>
            <a:off x="312573" y="1441918"/>
            <a:ext cx="11271034" cy="830997"/>
          </a:xfrm>
          <a:prstGeom prst="rect">
            <a:avLst/>
          </a:prstGeom>
          <a:noFill/>
        </p:spPr>
        <p:txBody>
          <a:bodyPr wrap="none" lIns="91440" tIns="45720" rIns="91440" bIns="45720">
            <a:spAutoFit/>
          </a:bodyPr>
          <a:lstStyle/>
          <a:p>
            <a:pPr algn="ctr"/>
            <a:r>
              <a:rPr lang="en-US" sz="4800" b="0" cap="none" spc="0" dirty="0">
                <a:ln w="0"/>
                <a:solidFill>
                  <a:schemeClr val="accent1"/>
                </a:solidFill>
                <a:effectLst>
                  <a:outerShdw blurRad="38100" dist="25400" dir="5400000" algn="ctr" rotWithShape="0">
                    <a:srgbClr val="6E747A">
                      <a:alpha val="43000"/>
                    </a:srgbClr>
                  </a:outerShdw>
                </a:effectLst>
                <a:latin typeface="Comic Sans MS" panose="030F0702030302020204" pitchFamily="66" charset="0"/>
              </a:rPr>
              <a:t>I am feeling in the blue zone because…</a:t>
            </a:r>
          </a:p>
        </p:txBody>
      </p:sp>
      <p:sp>
        <p:nvSpPr>
          <p:cNvPr id="4" name="Rectangle 3">
            <a:extLst>
              <a:ext uri="{FF2B5EF4-FFF2-40B4-BE49-F238E27FC236}">
                <a16:creationId xmlns:a16="http://schemas.microsoft.com/office/drawing/2014/main" id="{E6CD215F-90BD-78C9-04A4-EAF949A44A69}"/>
              </a:ext>
            </a:extLst>
          </p:cNvPr>
          <p:cNvSpPr/>
          <p:nvPr/>
        </p:nvSpPr>
        <p:spPr>
          <a:xfrm>
            <a:off x="304190" y="3182488"/>
            <a:ext cx="11583620" cy="1323439"/>
          </a:xfrm>
          <a:prstGeom prst="rect">
            <a:avLst/>
          </a:prstGeom>
          <a:noFill/>
        </p:spPr>
        <p:txBody>
          <a:bodyPr wrap="none" lIns="91440" tIns="45720" rIns="91440" bIns="45720">
            <a:spAutoFit/>
          </a:bodyPr>
          <a:lstStyle/>
          <a:p>
            <a:pPr algn="ctr"/>
            <a:r>
              <a:rPr lang="en-US" sz="4000" b="1" cap="none" spc="0" dirty="0">
                <a:ln w="22225">
                  <a:solidFill>
                    <a:schemeClr val="accent2"/>
                  </a:solidFill>
                  <a:prstDash val="solid"/>
                </a:ln>
                <a:solidFill>
                  <a:schemeClr val="accent2">
                    <a:lumMod val="40000"/>
                    <a:lumOff val="60000"/>
                  </a:schemeClr>
                </a:solidFill>
                <a:effectLst/>
                <a:latin typeface="Comic Sans MS" panose="030F0702030302020204" pitchFamily="66" charset="0"/>
              </a:rPr>
              <a:t>I think you might be in the red zone because</a:t>
            </a:r>
          </a:p>
          <a:p>
            <a:pPr algn="ctr"/>
            <a:r>
              <a:rPr lang="en-US" sz="4000" b="1" dirty="0">
                <a:ln w="22225">
                  <a:solidFill>
                    <a:schemeClr val="accent2"/>
                  </a:solidFill>
                  <a:prstDash val="solid"/>
                </a:ln>
                <a:solidFill>
                  <a:schemeClr val="accent2">
                    <a:lumMod val="40000"/>
                    <a:lumOff val="60000"/>
                  </a:schemeClr>
                </a:solidFill>
                <a:latin typeface="Comic Sans MS" panose="030F0702030302020204" pitchFamily="66" charset="0"/>
              </a:rPr>
              <a:t>You are stamping your feet. Am I correct?</a:t>
            </a:r>
            <a:endParaRPr lang="en-US" sz="4000" b="1" cap="none" spc="0" dirty="0">
              <a:ln w="22225">
                <a:solidFill>
                  <a:schemeClr val="accent2"/>
                </a:solidFill>
                <a:prstDash val="solid"/>
              </a:ln>
              <a:solidFill>
                <a:schemeClr val="accent2">
                  <a:lumMod val="40000"/>
                  <a:lumOff val="60000"/>
                </a:schemeClr>
              </a:solidFill>
              <a:effectLst/>
              <a:latin typeface="Comic Sans MS" panose="030F0702030302020204" pitchFamily="66" charset="0"/>
            </a:endParaRPr>
          </a:p>
        </p:txBody>
      </p:sp>
      <p:pic>
        <p:nvPicPr>
          <p:cNvPr id="3074" name="Picture 2" descr="See the source image">
            <a:extLst>
              <a:ext uri="{FF2B5EF4-FFF2-40B4-BE49-F238E27FC236}">
                <a16:creationId xmlns:a16="http://schemas.microsoft.com/office/drawing/2014/main" id="{09F0FF26-9B35-DF92-6EF6-5D2D8C0BA5E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34589" y="4791821"/>
            <a:ext cx="1846917" cy="19498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When Dreams Begin: Early Childhood Education — University City Children's  Center" id="9218" name="Picture 2">
            <a:extLst>
              <a:ext uri="{FF2B5EF4-FFF2-40B4-BE49-F238E27FC236}">
                <a16:creationId xmlns:a16="http://schemas.microsoft.com/office/drawing/2014/main" id="{3928B489-746B-80F2-0EE1-750CB54E2833}"/>
              </a:ext>
            </a:extLst>
          </p:cNvPr>
          <p:cNvPicPr>
            <a:picLocks noChangeArrowheads="1" noChangeAspect="1"/>
          </p:cNvPicPr>
          <p:nvPr/>
        </p:nvPicPr>
        <p:blipFill rotWithShape="1">
          <a:blip r:embed="rId2">
            <a:extLst>
              <a:ext uri="{28A0092B-C50C-407E-A947-70E740481C1C}">
                <a14:useLocalDpi xmlns:a14="http://schemas.microsoft.com/office/drawing/2010/main" val="0"/>
              </a:ext>
            </a:extLst>
          </a:blip>
          <a:srcRect b="90"/>
          <a:stretch/>
        </p:blipFill>
        <p:spPr bwMode="auto">
          <a:xfrm>
            <a:off x="0" y="802328"/>
            <a:ext cx="12192000" cy="5253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3503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6CB67E7-BDEF-D44F-0E4A-04B0992F20A9}"/>
              </a:ext>
            </a:extLst>
          </p:cNvPr>
          <p:cNvPicPr>
            <a:picLocks noChangeAspect="1"/>
          </p:cNvPicPr>
          <p:nvPr/>
        </p:nvPicPr>
        <p:blipFill>
          <a:blip r:embed="rId2">
            <a:clrChange>
              <a:clrFrom>
                <a:srgbClr val="F1F0F3"/>
              </a:clrFrom>
              <a:clrTo>
                <a:srgbClr val="F1F0F3">
                  <a:alpha val="0"/>
                </a:srgbClr>
              </a:clrTo>
            </a:clrChange>
          </a:blip>
          <a:stretch>
            <a:fillRect/>
          </a:stretch>
        </p:blipFill>
        <p:spPr>
          <a:xfrm>
            <a:off x="386354" y="405606"/>
            <a:ext cx="9858859" cy="2620882"/>
          </a:xfrm>
          <a:prstGeom prst="rect">
            <a:avLst/>
          </a:prstGeom>
        </p:spPr>
      </p:pic>
      <p:pic>
        <p:nvPicPr>
          <p:cNvPr id="10244" name="Picture 4" descr="Relaxing Photos, Download The BEST Free Relaxing Stock ...">
            <a:extLst>
              <a:ext uri="{FF2B5EF4-FFF2-40B4-BE49-F238E27FC236}">
                <a16:creationId xmlns:a16="http://schemas.microsoft.com/office/drawing/2014/main" id="{1D0E5033-7A1F-3116-C7C1-65D2E54B58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7808" y="2077732"/>
            <a:ext cx="6838002" cy="4551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180191"/>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32227-F76A-8D4B-A725-51A4D98C3A3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32B1AA3-D73E-A29C-1696-B9F35543AB28}"/>
              </a:ext>
            </a:extLst>
          </p:cNvPr>
          <p:cNvSpPr>
            <a:spLocks noGrp="1"/>
          </p:cNvSpPr>
          <p:nvPr>
            <p:ph idx="1" sz="half"/>
          </p:nvPr>
        </p:nvSpPr>
        <p:spPr/>
        <p:txBody>
          <a:bodyPr/>
          <a:lstStyle/>
          <a:p>
            <a:endParaRPr lang="en-GB"/>
          </a:p>
        </p:txBody>
      </p:sp>
      <p:sp>
        <p:nvSpPr>
          <p:cNvPr id="4" name="Content Placeholder 3">
            <a:extLst>
              <a:ext uri="{FF2B5EF4-FFF2-40B4-BE49-F238E27FC236}">
                <a16:creationId xmlns:a16="http://schemas.microsoft.com/office/drawing/2014/main" id="{1C634449-6B2A-6469-9F9E-B25483A0E291}"/>
              </a:ext>
            </a:extLst>
          </p:cNvPr>
          <p:cNvSpPr>
            <a:spLocks noGrp="1"/>
          </p:cNvSpPr>
          <p:nvPr>
            <p:ph idx="2" sz="half"/>
          </p:nvPr>
        </p:nvSpPr>
        <p:spPr/>
        <p:txBody>
          <a:bodyPr/>
          <a:lstStyle/>
          <a:p>
            <a:endParaRPr lang="en-GB"/>
          </a:p>
        </p:txBody>
      </p:sp>
      <p:pic>
        <p:nvPicPr>
          <p:cNvPr descr="John Mayer Quote: “The emotionally intelligent person is skilled in ..." id="2050" name="Picture 2">
            <a:extLst>
              <a:ext uri="{FF2B5EF4-FFF2-40B4-BE49-F238E27FC236}">
                <a16:creationId xmlns:a16="http://schemas.microsoft.com/office/drawing/2014/main" id="{71EFFEEE-3FDF-0C68-7101-9BFBD47E4CD8}"/>
              </a:ext>
            </a:extLst>
          </p:cNvPr>
          <p:cNvPicPr>
            <a:picLocks noChangeArrowheads="1" noChangeAspect="1"/>
          </p:cNvPicPr>
          <p:nvPr/>
        </p:nvPicPr>
        <p:blipFill rotWithShape="1">
          <a:blip r:embed="rId2">
            <a:extLst>
              <a:ext uri="{28A0092B-C50C-407E-A947-70E740481C1C}">
                <a14:useLocalDpi xmlns:a14="http://schemas.microsoft.com/office/drawing/2010/main" val="0"/>
              </a:ext>
            </a:extLst>
          </a:blip>
          <a:srcRect b="100" t="57"/>
          <a:stretch/>
        </p:blipFill>
        <p:spPr bwMode="auto">
          <a:xfrm>
            <a:off x="0" y="365125"/>
            <a:ext cx="12192000" cy="5373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0780750"/>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lang="en-GB" u="sng">
                <a:latin charset="0" panose="030F0702030302020204" pitchFamily="66" typeface="Comic Sans MS"/>
              </a:rPr>
              <a:t>Emotional Regulation</a:t>
            </a:r>
          </a:p>
        </p:txBody>
      </p:sp>
      <p:sp>
        <p:nvSpPr>
          <p:cNvPr id="3" name="Content Placeholder 2"/>
          <p:cNvSpPr>
            <a:spLocks noGrp="1"/>
          </p:cNvSpPr>
          <p:nvPr>
            <p:ph idx="1"/>
          </p:nvPr>
        </p:nvSpPr>
        <p:spPr>
          <a:xfrm>
            <a:off x="838200" y="1825625"/>
            <a:ext cx="10515600" cy="2887569"/>
          </a:xfrm>
        </p:spPr>
        <p:txBody>
          <a:bodyPr/>
          <a:lstStyle/>
          <a:p>
            <a:r>
              <a:rPr dirty="0" lang="en-GB">
                <a:latin charset="0" panose="030F0702030302020204" pitchFamily="66" typeface="Comic Sans MS"/>
              </a:rPr>
              <a:t>All emotions are there for a reason. We can’t change how we feel.</a:t>
            </a:r>
          </a:p>
          <a:p>
            <a:r>
              <a:rPr dirty="0" lang="en-GB">
                <a:latin charset="0" panose="030F0702030302020204" pitchFamily="66" typeface="Comic Sans MS"/>
              </a:rPr>
              <a:t>However, we can help children to monitor, evaluate and regulate their emotional response.</a:t>
            </a:r>
          </a:p>
          <a:p>
            <a:r>
              <a:rPr dirty="0" lang="en-GB">
                <a:latin charset="0" panose="030F0702030302020204" pitchFamily="66" typeface="Comic Sans MS"/>
              </a:rPr>
              <a:t>These processes are responsible  for regulating the emotional reactions in order to meet a goal.</a:t>
            </a:r>
          </a:p>
          <a:p>
            <a:endParaRPr dirty="0" lang="en-GB"/>
          </a:p>
        </p:txBody>
      </p:sp>
      <p:pic>
        <p:nvPicPr>
          <p:cNvPr descr="See the source image" id="1026" name="Picture 2">
            <a:extLst>
              <a:ext uri="{FF2B5EF4-FFF2-40B4-BE49-F238E27FC236}">
                <a16:creationId xmlns:a16="http://schemas.microsoft.com/office/drawing/2014/main" id="{AF8209D3-622C-D0E6-91F1-AE58048A8D5E}"/>
              </a:ext>
            </a:extLst>
          </p:cNvPr>
          <p:cNvPicPr>
            <a:picLocks noChangeArrowheads="1" noChangeAspect="1"/>
          </p:cNvPicPr>
          <p:nvPr/>
        </p:nvPicPr>
        <p:blipFill rotWithShape="1">
          <a:blip r:embed="rId3">
            <a:extLst>
              <a:ext uri="{28A0092B-C50C-407E-A947-70E740481C1C}">
                <a14:useLocalDpi xmlns:a14="http://schemas.microsoft.com/office/drawing/2010/main" val="0"/>
              </a:ext>
            </a:extLst>
          </a:blip>
          <a:srcRect b="142"/>
          <a:stretch/>
        </p:blipFill>
        <p:spPr bwMode="auto">
          <a:xfrm>
            <a:off x="8032955" y="4544805"/>
            <a:ext cx="3668533" cy="19480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78A4DD7-DB2A-6676-BECC-067C2F5D4DFB}"/>
              </a:ext>
            </a:extLst>
          </p:cNvPr>
          <p:cNvPicPr>
            <a:picLocks noChangeAspect="1"/>
          </p:cNvPicPr>
          <p:nvPr/>
        </p:nvPicPr>
        <p:blipFill>
          <a:blip r:embed="rId2"/>
          <a:stretch>
            <a:fillRect/>
          </a:stretch>
        </p:blipFill>
        <p:spPr>
          <a:xfrm>
            <a:off x="1694836" y="90021"/>
            <a:ext cx="8802328" cy="6677957"/>
          </a:xfrm>
          <a:prstGeom prst="rect">
            <a:avLst/>
          </a:prstGeom>
        </p:spPr>
      </p:pic>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C1FAE8A9-2E62-676D-DBA0-CC894DDC8628}"/>
                  </a:ext>
                </a:extLst>
              </p14:cNvPr>
              <p14:cNvContentPartPr/>
              <p14:nvPr/>
            </p14:nvContentPartPr>
            <p14:xfrm>
              <a:off x="2261497" y="1921188"/>
              <a:ext cx="2201400" cy="56160"/>
            </p14:xfrm>
          </p:contentPart>
        </mc:Choice>
        <mc:Fallback xmlns="">
          <p:pic>
            <p:nvPicPr>
              <p:cNvPr id="4" name="Ink 3">
                <a:extLst>
                  <a:ext uri="{FF2B5EF4-FFF2-40B4-BE49-F238E27FC236}">
                    <a16:creationId xmlns:a16="http://schemas.microsoft.com/office/drawing/2014/main" id="{C1FAE8A9-2E62-676D-DBA0-CC894DDC8628}"/>
                  </a:ext>
                </a:extLst>
              </p:cNvPr>
              <p:cNvPicPr/>
              <p:nvPr/>
            </p:nvPicPr>
            <p:blipFill>
              <a:blip r:embed="rId4"/>
              <a:stretch>
                <a:fillRect/>
              </a:stretch>
            </p:blipFill>
            <p:spPr>
              <a:xfrm>
                <a:off x="2207497" y="1813188"/>
                <a:ext cx="2309040" cy="2718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k 5">
                <a:extLst>
                  <a:ext uri="{FF2B5EF4-FFF2-40B4-BE49-F238E27FC236}">
                    <a16:creationId xmlns:a16="http://schemas.microsoft.com/office/drawing/2014/main" id="{1409D0E7-BE73-EACA-356C-A270E101DA90}"/>
                  </a:ext>
                </a:extLst>
              </p14:cNvPr>
              <p14:cNvContentPartPr/>
              <p14:nvPr/>
            </p14:nvContentPartPr>
            <p14:xfrm>
              <a:off x="7277017" y="1895268"/>
              <a:ext cx="2221200" cy="42120"/>
            </p14:xfrm>
          </p:contentPart>
        </mc:Choice>
        <mc:Fallback xmlns="">
          <p:pic>
            <p:nvPicPr>
              <p:cNvPr id="6" name="Ink 5">
                <a:extLst>
                  <a:ext uri="{FF2B5EF4-FFF2-40B4-BE49-F238E27FC236}">
                    <a16:creationId xmlns:a16="http://schemas.microsoft.com/office/drawing/2014/main" id="{1409D0E7-BE73-EACA-356C-A270E101DA90}"/>
                  </a:ext>
                </a:extLst>
              </p:cNvPr>
              <p:cNvPicPr/>
              <p:nvPr/>
            </p:nvPicPr>
            <p:blipFill>
              <a:blip r:embed="rId6"/>
              <a:stretch>
                <a:fillRect/>
              </a:stretch>
            </p:blipFill>
            <p:spPr>
              <a:xfrm>
                <a:off x="7223017" y="1787628"/>
                <a:ext cx="2328840" cy="2577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k 6">
                <a:extLst>
                  <a:ext uri="{FF2B5EF4-FFF2-40B4-BE49-F238E27FC236}">
                    <a16:creationId xmlns:a16="http://schemas.microsoft.com/office/drawing/2014/main" id="{D732D742-3C89-849B-9F2F-5785D2F56A52}"/>
                  </a:ext>
                </a:extLst>
              </p14:cNvPr>
              <p14:cNvContentPartPr/>
              <p14:nvPr/>
            </p14:nvContentPartPr>
            <p14:xfrm>
              <a:off x="4139257" y="2819748"/>
              <a:ext cx="2769840" cy="91080"/>
            </p14:xfrm>
          </p:contentPart>
        </mc:Choice>
        <mc:Fallback xmlns="">
          <p:pic>
            <p:nvPicPr>
              <p:cNvPr id="7" name="Ink 6">
                <a:extLst>
                  <a:ext uri="{FF2B5EF4-FFF2-40B4-BE49-F238E27FC236}">
                    <a16:creationId xmlns:a16="http://schemas.microsoft.com/office/drawing/2014/main" id="{D732D742-3C89-849B-9F2F-5785D2F56A52}"/>
                  </a:ext>
                </a:extLst>
              </p:cNvPr>
              <p:cNvPicPr/>
              <p:nvPr/>
            </p:nvPicPr>
            <p:blipFill>
              <a:blip r:embed="rId8"/>
              <a:stretch>
                <a:fillRect/>
              </a:stretch>
            </p:blipFill>
            <p:spPr>
              <a:xfrm>
                <a:off x="4085617" y="2711748"/>
                <a:ext cx="2877480" cy="3067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k 7">
                <a:extLst>
                  <a:ext uri="{FF2B5EF4-FFF2-40B4-BE49-F238E27FC236}">
                    <a16:creationId xmlns:a16="http://schemas.microsoft.com/office/drawing/2014/main" id="{9CD605B6-EB02-7353-A481-17E955C90BEE}"/>
                  </a:ext>
                </a:extLst>
              </p14:cNvPr>
              <p14:cNvContentPartPr/>
              <p14:nvPr/>
            </p14:nvContentPartPr>
            <p14:xfrm>
              <a:off x="8642497" y="3371988"/>
              <a:ext cx="1060920" cy="69840"/>
            </p14:xfrm>
          </p:contentPart>
        </mc:Choice>
        <mc:Fallback xmlns="">
          <p:pic>
            <p:nvPicPr>
              <p:cNvPr id="8" name="Ink 7">
                <a:extLst>
                  <a:ext uri="{FF2B5EF4-FFF2-40B4-BE49-F238E27FC236}">
                    <a16:creationId xmlns:a16="http://schemas.microsoft.com/office/drawing/2014/main" id="{9CD605B6-EB02-7353-A481-17E955C90BEE}"/>
                  </a:ext>
                </a:extLst>
              </p:cNvPr>
              <p:cNvPicPr/>
              <p:nvPr/>
            </p:nvPicPr>
            <p:blipFill>
              <a:blip r:embed="rId10"/>
              <a:stretch>
                <a:fillRect/>
              </a:stretch>
            </p:blipFill>
            <p:spPr>
              <a:xfrm>
                <a:off x="8588497" y="3264348"/>
                <a:ext cx="1168560" cy="2854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Ink 8">
                <a:extLst>
                  <a:ext uri="{FF2B5EF4-FFF2-40B4-BE49-F238E27FC236}">
                    <a16:creationId xmlns:a16="http://schemas.microsoft.com/office/drawing/2014/main" id="{5DD5B49F-4769-546C-DF2D-2C3A4DAD54AC}"/>
                  </a:ext>
                </a:extLst>
              </p14:cNvPr>
              <p14:cNvContentPartPr/>
              <p14:nvPr/>
            </p14:nvContentPartPr>
            <p14:xfrm>
              <a:off x="4807777" y="3627588"/>
              <a:ext cx="1070640" cy="79920"/>
            </p14:xfrm>
          </p:contentPart>
        </mc:Choice>
        <mc:Fallback xmlns="">
          <p:pic>
            <p:nvPicPr>
              <p:cNvPr id="9" name="Ink 8">
                <a:extLst>
                  <a:ext uri="{FF2B5EF4-FFF2-40B4-BE49-F238E27FC236}">
                    <a16:creationId xmlns:a16="http://schemas.microsoft.com/office/drawing/2014/main" id="{5DD5B49F-4769-546C-DF2D-2C3A4DAD54AC}"/>
                  </a:ext>
                </a:extLst>
              </p:cNvPr>
              <p:cNvPicPr/>
              <p:nvPr/>
            </p:nvPicPr>
            <p:blipFill>
              <a:blip r:embed="rId12"/>
              <a:stretch>
                <a:fillRect/>
              </a:stretch>
            </p:blipFill>
            <p:spPr>
              <a:xfrm>
                <a:off x="4754137" y="3519588"/>
                <a:ext cx="1178280" cy="2955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0" name="Ink 9">
                <a:extLst>
                  <a:ext uri="{FF2B5EF4-FFF2-40B4-BE49-F238E27FC236}">
                    <a16:creationId xmlns:a16="http://schemas.microsoft.com/office/drawing/2014/main" id="{89BDC00E-FAA6-5A65-3082-02C8B8FB69E3}"/>
                  </a:ext>
                </a:extLst>
              </p14:cNvPr>
              <p14:cNvContentPartPr/>
              <p14:nvPr/>
            </p14:nvContentPartPr>
            <p14:xfrm>
              <a:off x="1769377" y="5564748"/>
              <a:ext cx="1032480" cy="69840"/>
            </p14:xfrm>
          </p:contentPart>
        </mc:Choice>
        <mc:Fallback xmlns="">
          <p:pic>
            <p:nvPicPr>
              <p:cNvPr id="10" name="Ink 9">
                <a:extLst>
                  <a:ext uri="{FF2B5EF4-FFF2-40B4-BE49-F238E27FC236}">
                    <a16:creationId xmlns:a16="http://schemas.microsoft.com/office/drawing/2014/main" id="{89BDC00E-FAA6-5A65-3082-02C8B8FB69E3}"/>
                  </a:ext>
                </a:extLst>
              </p:cNvPr>
              <p:cNvPicPr/>
              <p:nvPr/>
            </p:nvPicPr>
            <p:blipFill>
              <a:blip r:embed="rId14"/>
              <a:stretch>
                <a:fillRect/>
              </a:stretch>
            </p:blipFill>
            <p:spPr>
              <a:xfrm>
                <a:off x="1715737" y="5457108"/>
                <a:ext cx="1140120" cy="2854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1" name="Ink 10">
                <a:extLst>
                  <a:ext uri="{FF2B5EF4-FFF2-40B4-BE49-F238E27FC236}">
                    <a16:creationId xmlns:a16="http://schemas.microsoft.com/office/drawing/2014/main" id="{0D37454B-7360-02F3-F573-D62D38DCB4EA}"/>
                  </a:ext>
                </a:extLst>
              </p14:cNvPr>
              <p14:cNvContentPartPr/>
              <p14:nvPr/>
            </p14:nvContentPartPr>
            <p14:xfrm>
              <a:off x="4778257" y="6134268"/>
              <a:ext cx="1425240" cy="30960"/>
            </p14:xfrm>
          </p:contentPart>
        </mc:Choice>
        <mc:Fallback xmlns="">
          <p:pic>
            <p:nvPicPr>
              <p:cNvPr id="11" name="Ink 10">
                <a:extLst>
                  <a:ext uri="{FF2B5EF4-FFF2-40B4-BE49-F238E27FC236}">
                    <a16:creationId xmlns:a16="http://schemas.microsoft.com/office/drawing/2014/main" id="{0D37454B-7360-02F3-F573-D62D38DCB4EA}"/>
                  </a:ext>
                </a:extLst>
              </p:cNvPr>
              <p:cNvPicPr/>
              <p:nvPr/>
            </p:nvPicPr>
            <p:blipFill>
              <a:blip r:embed="rId16"/>
              <a:stretch>
                <a:fillRect/>
              </a:stretch>
            </p:blipFill>
            <p:spPr>
              <a:xfrm>
                <a:off x="4724257" y="6026628"/>
                <a:ext cx="1532880" cy="2466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2" name="Ink 11">
                <a:extLst>
                  <a:ext uri="{FF2B5EF4-FFF2-40B4-BE49-F238E27FC236}">
                    <a16:creationId xmlns:a16="http://schemas.microsoft.com/office/drawing/2014/main" id="{A7BBBE6F-D48D-DEC1-DC12-7125B906865D}"/>
                  </a:ext>
                </a:extLst>
              </p14:cNvPr>
              <p14:cNvContentPartPr/>
              <p14:nvPr/>
            </p14:nvContentPartPr>
            <p14:xfrm>
              <a:off x="2880697" y="6449628"/>
              <a:ext cx="1184040" cy="59760"/>
            </p14:xfrm>
          </p:contentPart>
        </mc:Choice>
        <mc:Fallback xmlns="">
          <p:pic>
            <p:nvPicPr>
              <p:cNvPr id="12" name="Ink 11">
                <a:extLst>
                  <a:ext uri="{FF2B5EF4-FFF2-40B4-BE49-F238E27FC236}">
                    <a16:creationId xmlns:a16="http://schemas.microsoft.com/office/drawing/2014/main" id="{A7BBBE6F-D48D-DEC1-DC12-7125B906865D}"/>
                  </a:ext>
                </a:extLst>
              </p:cNvPr>
              <p:cNvPicPr/>
              <p:nvPr/>
            </p:nvPicPr>
            <p:blipFill>
              <a:blip r:embed="rId18"/>
              <a:stretch>
                <a:fillRect/>
              </a:stretch>
            </p:blipFill>
            <p:spPr>
              <a:xfrm>
                <a:off x="2826697" y="6341628"/>
                <a:ext cx="1291680" cy="275400"/>
              </a:xfrm>
              <a:prstGeom prst="rect">
                <a:avLst/>
              </a:prstGeom>
            </p:spPr>
          </p:pic>
        </mc:Fallback>
      </mc:AlternateContent>
      <p:pic>
        <p:nvPicPr>
          <p:cNvPr id="1026" name="Picture 2" descr="Department Of Education">
            <a:extLst>
              <a:ext uri="{FF2B5EF4-FFF2-40B4-BE49-F238E27FC236}">
                <a16:creationId xmlns:a16="http://schemas.microsoft.com/office/drawing/2014/main" id="{4D1788CE-8C58-EF36-E78C-94C6C8FC09B9}"/>
              </a:ext>
            </a:extLst>
          </p:cNvPr>
          <p:cNvPicPr>
            <a:picLocks noChangeAspect="1" noChangeArrowheads="1"/>
          </p:cNvPicPr>
          <p:nvPr/>
        </p:nvPicPr>
        <p:blipFill rotWithShape="1">
          <a:blip r:embed="rId19">
            <a:extLst>
              <a:ext uri="{28A0092B-C50C-407E-A947-70E740481C1C}">
                <a14:useLocalDpi xmlns:a14="http://schemas.microsoft.com/office/drawing/2010/main" val="0"/>
              </a:ext>
            </a:extLst>
          </a:blip>
          <a:srcRect l="24321" t="17583" r="26998" b="25626"/>
          <a:stretch/>
        </p:blipFill>
        <p:spPr bwMode="auto">
          <a:xfrm>
            <a:off x="9477293" y="47901"/>
            <a:ext cx="2228924" cy="13651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6611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005B89-5622-F66C-3721-9B588F5CED23}"/>
              </a:ext>
            </a:extLst>
          </p:cNvPr>
          <p:cNvSpPr txBox="1"/>
          <p:nvPr/>
        </p:nvSpPr>
        <p:spPr>
          <a:xfrm>
            <a:off x="412954" y="554955"/>
            <a:ext cx="9655277" cy="5355312"/>
          </a:xfrm>
          <a:prstGeom prst="rect">
            <a:avLst/>
          </a:prstGeom>
          <a:noFill/>
        </p:spPr>
        <p:txBody>
          <a:bodyPr wrap="square">
            <a:spAutoFit/>
          </a:bodyPr>
          <a:lstStyle/>
          <a:p>
            <a:pPr algn="l"/>
            <a:r>
              <a:rPr lang="en-GB" sz="2400" b="0" i="0" dirty="0">
                <a:solidFill>
                  <a:srgbClr val="3A3B3D"/>
                </a:solidFill>
                <a:effectLst/>
                <a:latin typeface="Comic Sans MS" panose="030F0702030302020204" pitchFamily="66" charset="0"/>
              </a:rPr>
              <a:t>Research shows that children who understand their feelings and learn about their emotions have these advantages:</a:t>
            </a:r>
          </a:p>
          <a:p>
            <a:pPr algn="l"/>
            <a:endParaRPr lang="en-GB" sz="2400" b="0" i="0" dirty="0">
              <a:solidFill>
                <a:srgbClr val="3A3B3D"/>
              </a:solidFill>
              <a:effectLst/>
              <a:latin typeface="Comic Sans MS" panose="030F0702030302020204" pitchFamily="66" charset="0"/>
            </a:endParaRPr>
          </a:p>
          <a:p>
            <a:pPr algn="l" fontAlgn="base">
              <a:buFont typeface="Arial" panose="020B0604020202020204" pitchFamily="34" charset="0"/>
              <a:buChar char="•"/>
            </a:pPr>
            <a:r>
              <a:rPr lang="en-GB" b="0" i="0" dirty="0">
                <a:solidFill>
                  <a:srgbClr val="3A3B3D"/>
                </a:solidFill>
                <a:effectLst/>
                <a:latin typeface="Comic Sans MS" panose="030F0702030302020204" pitchFamily="66" charset="0"/>
              </a:rPr>
              <a:t>They form stronger friendships with other children.</a:t>
            </a:r>
          </a:p>
          <a:p>
            <a:pPr algn="l" fontAlgn="base">
              <a:buFont typeface="Arial" panose="020B0604020202020204" pitchFamily="34" charset="0"/>
              <a:buChar char="•"/>
            </a:pPr>
            <a:endParaRPr lang="en-GB" b="0" i="0" dirty="0">
              <a:solidFill>
                <a:srgbClr val="3A3B3D"/>
              </a:solidFill>
              <a:effectLst/>
              <a:latin typeface="Comic Sans MS" panose="030F0702030302020204" pitchFamily="66" charset="0"/>
            </a:endParaRPr>
          </a:p>
          <a:p>
            <a:pPr algn="l" fontAlgn="base">
              <a:buFont typeface="Arial" panose="020B0604020202020204" pitchFamily="34" charset="0"/>
              <a:buChar char="•"/>
            </a:pPr>
            <a:r>
              <a:rPr lang="en-GB" b="0" i="0" dirty="0">
                <a:solidFill>
                  <a:srgbClr val="3A3B3D"/>
                </a:solidFill>
                <a:effectLst/>
                <a:latin typeface="Comic Sans MS" panose="030F0702030302020204" pitchFamily="66" charset="0"/>
              </a:rPr>
              <a:t>They calm themselves down more quickly when they get upset.</a:t>
            </a:r>
          </a:p>
          <a:p>
            <a:pPr algn="l" fontAlgn="base">
              <a:buFont typeface="Arial" panose="020B0604020202020204" pitchFamily="34" charset="0"/>
              <a:buChar char="•"/>
            </a:pPr>
            <a:endParaRPr lang="en-GB" b="0" i="0" dirty="0">
              <a:solidFill>
                <a:srgbClr val="3A3B3D"/>
              </a:solidFill>
              <a:effectLst/>
              <a:latin typeface="Comic Sans MS" panose="030F0702030302020204" pitchFamily="66" charset="0"/>
            </a:endParaRPr>
          </a:p>
          <a:p>
            <a:pPr algn="l" fontAlgn="base">
              <a:buFont typeface="Arial" panose="020B0604020202020204" pitchFamily="34" charset="0"/>
              <a:buChar char="•"/>
            </a:pPr>
            <a:r>
              <a:rPr lang="en-GB" b="0" i="0" dirty="0">
                <a:solidFill>
                  <a:srgbClr val="3A3B3D"/>
                </a:solidFill>
                <a:effectLst/>
                <a:latin typeface="Comic Sans MS" panose="030F0702030302020204" pitchFamily="66" charset="0"/>
              </a:rPr>
              <a:t>They do better in school.</a:t>
            </a:r>
          </a:p>
          <a:p>
            <a:pPr algn="l" fontAlgn="base">
              <a:buFont typeface="Arial" panose="020B0604020202020204" pitchFamily="34" charset="0"/>
              <a:buChar char="•"/>
            </a:pPr>
            <a:endParaRPr lang="en-GB" b="0" i="0" dirty="0">
              <a:solidFill>
                <a:srgbClr val="3A3B3D"/>
              </a:solidFill>
              <a:effectLst/>
              <a:latin typeface="Comic Sans MS" panose="030F0702030302020204" pitchFamily="66" charset="0"/>
            </a:endParaRPr>
          </a:p>
          <a:p>
            <a:pPr algn="l" fontAlgn="base">
              <a:buFont typeface="Arial" panose="020B0604020202020204" pitchFamily="34" charset="0"/>
              <a:buChar char="•"/>
            </a:pPr>
            <a:r>
              <a:rPr lang="en-GB" b="0" i="0" dirty="0">
                <a:solidFill>
                  <a:srgbClr val="3A3B3D"/>
                </a:solidFill>
                <a:effectLst/>
                <a:latin typeface="Comic Sans MS" panose="030F0702030302020204" pitchFamily="66" charset="0"/>
              </a:rPr>
              <a:t>They handle their moods better and have fewer negative emotions.</a:t>
            </a:r>
          </a:p>
          <a:p>
            <a:pPr algn="l" fontAlgn="base">
              <a:buFont typeface="Arial" panose="020B0604020202020204" pitchFamily="34" charset="0"/>
              <a:buChar char="•"/>
            </a:pPr>
            <a:endParaRPr lang="en-GB" dirty="0">
              <a:solidFill>
                <a:srgbClr val="3A3B3D"/>
              </a:solidFill>
              <a:latin typeface="Comic Sans MS" panose="030F0702030302020204" pitchFamily="66" charset="0"/>
            </a:endParaRPr>
          </a:p>
          <a:p>
            <a:pPr algn="l" fontAlgn="base">
              <a:buFont typeface="Arial" panose="020B0604020202020204" pitchFamily="34" charset="0"/>
              <a:buChar char="•"/>
            </a:pPr>
            <a:r>
              <a:rPr lang="en-GB" dirty="0">
                <a:solidFill>
                  <a:srgbClr val="3A3B3D"/>
                </a:solidFill>
                <a:latin typeface="Comic Sans MS" panose="030F0702030302020204" pitchFamily="66" charset="0"/>
              </a:rPr>
              <a:t>They have the tools to cope with stress.</a:t>
            </a:r>
          </a:p>
          <a:p>
            <a:pPr algn="l" fontAlgn="base">
              <a:buFont typeface="Arial" panose="020B0604020202020204" pitchFamily="34" charset="0"/>
              <a:buChar char="•"/>
            </a:pPr>
            <a:endParaRPr lang="en-GB" b="0" i="0" dirty="0">
              <a:solidFill>
                <a:srgbClr val="3A3B3D"/>
              </a:solidFill>
              <a:effectLst/>
              <a:latin typeface="Comic Sans MS" panose="030F0702030302020204" pitchFamily="66" charset="0"/>
            </a:endParaRPr>
          </a:p>
          <a:p>
            <a:pPr algn="l" fontAlgn="base">
              <a:buFont typeface="Arial" panose="020B0604020202020204" pitchFamily="34" charset="0"/>
              <a:buChar char="•"/>
            </a:pPr>
            <a:r>
              <a:rPr lang="en-GB" b="0" i="0" dirty="0">
                <a:solidFill>
                  <a:srgbClr val="3A3B3D"/>
                </a:solidFill>
                <a:effectLst/>
                <a:latin typeface="Comic Sans MS" panose="030F0702030302020204" pitchFamily="66" charset="0"/>
              </a:rPr>
              <a:t>They can manage th</a:t>
            </a:r>
            <a:r>
              <a:rPr lang="en-GB" dirty="0">
                <a:solidFill>
                  <a:srgbClr val="3A3B3D"/>
                </a:solidFill>
                <a:latin typeface="Comic Sans MS" panose="030F0702030302020204" pitchFamily="66" charset="0"/>
              </a:rPr>
              <a:t>eir emotions which will support them throughout adulthood.</a:t>
            </a:r>
            <a:endParaRPr lang="en-GB" b="0" i="0" dirty="0">
              <a:solidFill>
                <a:srgbClr val="3A3B3D"/>
              </a:solidFill>
              <a:effectLst/>
              <a:latin typeface="Comic Sans MS" panose="030F0702030302020204" pitchFamily="66" charset="0"/>
            </a:endParaRPr>
          </a:p>
          <a:p>
            <a:pPr algn="l" fontAlgn="base">
              <a:buFont typeface="Arial" panose="020B0604020202020204" pitchFamily="34" charset="0"/>
              <a:buChar char="•"/>
            </a:pPr>
            <a:endParaRPr lang="en-GB" b="0" i="0" dirty="0">
              <a:solidFill>
                <a:srgbClr val="3A3B3D"/>
              </a:solidFill>
              <a:effectLst/>
              <a:latin typeface="Comic Sans MS" panose="030F0702030302020204" pitchFamily="66" charset="0"/>
            </a:endParaRPr>
          </a:p>
          <a:p>
            <a:pPr algn="l" fontAlgn="base">
              <a:buFont typeface="Arial" panose="020B0604020202020204" pitchFamily="34" charset="0"/>
              <a:buChar char="•"/>
            </a:pPr>
            <a:r>
              <a:rPr lang="en-GB" b="0" i="0" dirty="0">
                <a:solidFill>
                  <a:srgbClr val="3A3B3D"/>
                </a:solidFill>
                <a:effectLst/>
                <a:latin typeface="Comic Sans MS" panose="030F0702030302020204" pitchFamily="66" charset="0"/>
              </a:rPr>
              <a:t>They get sick less often.</a:t>
            </a:r>
          </a:p>
          <a:p>
            <a:pPr algn="l" fontAlgn="base">
              <a:buFont typeface="Arial" panose="020B0604020202020204" pitchFamily="34" charset="0"/>
              <a:buChar char="•"/>
            </a:pPr>
            <a:endParaRPr lang="en-GB" b="0" i="0" dirty="0">
              <a:solidFill>
                <a:srgbClr val="3A3B3D"/>
              </a:solidFill>
              <a:effectLst/>
              <a:latin typeface="Comic Sans MS" panose="030F0702030302020204" pitchFamily="66" charset="0"/>
            </a:endParaRPr>
          </a:p>
          <a:p>
            <a:pPr algn="l" fontAlgn="base">
              <a:buFont typeface="Arial" panose="020B0604020202020204" pitchFamily="34" charset="0"/>
              <a:buChar char="•"/>
            </a:pPr>
            <a:r>
              <a:rPr lang="en-GB" b="0" i="0" dirty="0">
                <a:solidFill>
                  <a:srgbClr val="3A3B3D"/>
                </a:solidFill>
                <a:effectLst/>
                <a:latin typeface="Comic Sans MS" panose="030F0702030302020204" pitchFamily="66" charset="0"/>
              </a:rPr>
              <a:t>They will grow in confidence by completing </a:t>
            </a:r>
            <a:r>
              <a:rPr lang="en-GB" dirty="0">
                <a:solidFill>
                  <a:srgbClr val="3A3B3D"/>
                </a:solidFill>
                <a:latin typeface="Comic Sans MS" panose="030F0702030302020204" pitchFamily="66" charset="0"/>
              </a:rPr>
              <a:t>tasks more independently. </a:t>
            </a:r>
            <a:endParaRPr lang="en-GB" b="0" i="0" dirty="0">
              <a:solidFill>
                <a:srgbClr val="3A3B3D"/>
              </a:solidFill>
              <a:effectLst/>
              <a:latin typeface="Comic Sans MS" panose="030F0702030302020204" pitchFamily="66" charset="0"/>
            </a:endParaRPr>
          </a:p>
        </p:txBody>
      </p:sp>
      <p:pic>
        <p:nvPicPr>
          <p:cNvPr id="13314" name="Picture 2" descr="And Emotions Words In English For Kids">
            <a:extLst>
              <a:ext uri="{FF2B5EF4-FFF2-40B4-BE49-F238E27FC236}">
                <a16:creationId xmlns:a16="http://schemas.microsoft.com/office/drawing/2014/main" id="{3ACB85FF-7D86-7EAE-A1F0-E5E22EF099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5911" y="1563600"/>
            <a:ext cx="3333135" cy="2279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111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9E2ED-C9D7-B6D3-3818-D4FDF145CE18}"/>
              </a:ext>
            </a:extLst>
          </p:cNvPr>
          <p:cNvSpPr>
            <a:spLocks noGrp="1"/>
          </p:cNvSpPr>
          <p:nvPr>
            <p:ph type="title"/>
          </p:nvPr>
        </p:nvSpPr>
        <p:spPr>
          <a:xfrm>
            <a:off x="340659" y="0"/>
            <a:ext cx="10515600" cy="1325563"/>
          </a:xfrm>
        </p:spPr>
        <p:txBody>
          <a:bodyPr/>
          <a:lstStyle/>
          <a:p>
            <a:r>
              <a:rPr lang="en-GB" u="sng" dirty="0">
                <a:latin typeface="Comic Sans MS" panose="030F0702030302020204" pitchFamily="66" charset="0"/>
              </a:rPr>
              <a:t>How do you feel when?</a:t>
            </a:r>
          </a:p>
        </p:txBody>
      </p:sp>
      <p:pic>
        <p:nvPicPr>
          <p:cNvPr id="7170" name="Picture 2" descr="See the source image">
            <a:extLst>
              <a:ext uri="{FF2B5EF4-FFF2-40B4-BE49-F238E27FC236}">
                <a16:creationId xmlns:a16="http://schemas.microsoft.com/office/drawing/2014/main" id="{5AFAC52C-C16B-FBC7-8D9D-1DB4A3BC94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753" y="1494864"/>
            <a:ext cx="3273238" cy="3273238"/>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See the source image">
            <a:extLst>
              <a:ext uri="{FF2B5EF4-FFF2-40B4-BE49-F238E27FC236}">
                <a16:creationId xmlns:a16="http://schemas.microsoft.com/office/drawing/2014/main" id="{35AF4555-D79B-98CC-AAA1-550AA75A2CD9}"/>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3892805" y="1819383"/>
            <a:ext cx="3586629" cy="3559439"/>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descr="See the source image">
            <a:extLst>
              <a:ext uri="{FF2B5EF4-FFF2-40B4-BE49-F238E27FC236}">
                <a16:creationId xmlns:a16="http://schemas.microsoft.com/office/drawing/2014/main" id="{DEAFE81D-D451-109D-43D9-4402BE4B136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55248" y="351306"/>
            <a:ext cx="3941158" cy="3077694"/>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9BA39086-94B3-E01F-DEE6-D153501912C5}"/>
              </a:ext>
            </a:extLst>
          </p:cNvPr>
          <p:cNvSpPr txBox="1">
            <a:spLocks/>
          </p:cNvSpPr>
          <p:nvPr/>
        </p:nvSpPr>
        <p:spPr>
          <a:xfrm>
            <a:off x="244288" y="531607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u="sng" dirty="0">
                <a:latin typeface="Comic Sans MS" panose="030F0702030302020204" pitchFamily="66" charset="0"/>
              </a:rPr>
              <a:t>How do you regulate your emotion?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No photo description available." id="3076" name="Picture 4">
            <a:extLst>
              <a:ext uri="{FF2B5EF4-FFF2-40B4-BE49-F238E27FC236}">
                <a16:creationId xmlns:a16="http://schemas.microsoft.com/office/drawing/2014/main" id="{5EF86671-F41B-D277-3D26-4DF8867F48DB}"/>
              </a:ext>
            </a:extLst>
          </p:cNvPr>
          <p:cNvPicPr>
            <a:picLocks noChangeArrowheads="1" noChangeAspect="1"/>
          </p:cNvPicPr>
          <p:nvPr/>
        </p:nvPicPr>
        <p:blipFill rotWithShape="1">
          <a:blip r:embed="rId2">
            <a:extLst>
              <a:ext uri="{28A0092B-C50C-407E-A947-70E740481C1C}">
                <a14:useLocalDpi xmlns:a14="http://schemas.microsoft.com/office/drawing/2010/main" val="0"/>
              </a:ext>
            </a:extLst>
          </a:blip>
          <a:srcRect b="2"/>
          <a:stretch/>
        </p:blipFill>
        <p:spPr bwMode="auto">
          <a:xfrm>
            <a:off x="2568677" y="433658"/>
            <a:ext cx="6858000" cy="629264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607183" y="663751"/>
            <a:ext cx="4780989" cy="923330"/>
          </a:xfrm>
          <a:prstGeom prst="rect">
            <a:avLst/>
          </a:prstGeom>
          <a:solidFill>
            <a:srgbClr val="EBF0F9"/>
          </a:solidFill>
        </p:spPr>
        <p:txBody>
          <a:bodyPr bIns="45720" lIns="91440" rIns="91440" tIns="45720" wrap="none">
            <a:spAutoFit/>
          </a:bodyPr>
          <a:lstStyle/>
          <a:p>
            <a:pPr algn="ctr"/>
            <a:r>
              <a:rPr b="0" cap="none" dirty="0" lang="en-US" spc="0" sz="5400">
                <a:ln w="0"/>
                <a:solidFill>
                  <a:schemeClr val="tx1"/>
                </a:solidFill>
                <a:effectLst>
                  <a:outerShdw algn="tl" blurRad="38100" dir="2700000" dist="19050" rotWithShape="0">
                    <a:schemeClr val="dk1">
                      <a:alpha val="40000"/>
                    </a:schemeClr>
                  </a:outerShdw>
                </a:effectLst>
              </a:rPr>
              <a:t>All emotions are</a:t>
            </a:r>
          </a:p>
        </p:txBody>
      </p:sp>
    </p:spTree>
    <p:extLst>
      <p:ext uri="{BB962C8B-B14F-4D97-AF65-F5344CB8AC3E}">
        <p14:creationId xmlns:p14="http://schemas.microsoft.com/office/powerpoint/2010/main" val="1893900998"/>
      </p:ext>
    </p:extLst>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DFD1E-FDE1-EF2C-0925-EA0B993CABF6}"/>
              </a:ext>
            </a:extLst>
          </p:cNvPr>
          <p:cNvSpPr>
            <a:spLocks noGrp="1"/>
          </p:cNvSpPr>
          <p:nvPr>
            <p:ph type="title"/>
          </p:nvPr>
        </p:nvSpPr>
        <p:spPr>
          <a:xfrm>
            <a:off x="838200" y="365125"/>
            <a:ext cx="10832690" cy="1325563"/>
          </a:xfrm>
        </p:spPr>
        <p:txBody>
          <a:bodyPr/>
          <a:lstStyle/>
          <a:p>
            <a:r>
              <a:rPr dirty="0" lang="en-GB">
                <a:latin charset="0" panose="030F0702030302020204" pitchFamily="66" typeface="Comic Sans MS"/>
              </a:rPr>
              <a:t>It is the reactions that we can help support.</a:t>
            </a:r>
          </a:p>
        </p:txBody>
      </p:sp>
      <p:pic>
        <p:nvPicPr>
          <p:cNvPr descr="10 best Defiant Children images on Pinterest | Parenting, Defiance ..." id="4098" name="Picture 2">
            <a:extLst>
              <a:ext uri="{FF2B5EF4-FFF2-40B4-BE49-F238E27FC236}">
                <a16:creationId xmlns:a16="http://schemas.microsoft.com/office/drawing/2014/main" id="{0D0E28AD-9281-242F-E95B-91E6BA152ED7}"/>
              </a:ext>
            </a:extLst>
          </p:cNvPr>
          <p:cNvPicPr>
            <a:picLocks noChangeArrowheads="1"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65554" y="1690688"/>
            <a:ext cx="2563943" cy="4326654"/>
          </a:xfrm>
          <a:prstGeom prst="rect">
            <a:avLst/>
          </a:prstGeom>
          <a:noFill/>
          <a:extLst>
            <a:ext uri="{909E8E84-426E-40DD-AFC4-6F175D3DCCD1}">
              <a14:hiddenFill xmlns:a14="http://schemas.microsoft.com/office/drawing/2010/main">
                <a:solidFill>
                  <a:srgbClr val="FFFFFF"/>
                </a:solidFill>
              </a14:hiddenFill>
            </a:ext>
          </a:extLst>
        </p:spPr>
      </p:pic>
      <p:pic>
        <p:nvPicPr>
          <p:cNvPr descr="Sad girl cartoon sitting alone Royalty Free Vector Image" id="4100" name="Picture 4">
            <a:extLst>
              <a:ext uri="{FF2B5EF4-FFF2-40B4-BE49-F238E27FC236}">
                <a16:creationId xmlns:a16="http://schemas.microsoft.com/office/drawing/2014/main" id="{FA2BA155-AE05-AFD7-9FB7-641633B80C9B}"/>
              </a:ext>
            </a:extLst>
          </p:cNvPr>
          <p:cNvPicPr>
            <a:picLocks noChangeArrowheads="1" noChangeAspect="1"/>
          </p:cNvPicPr>
          <p:nvPr/>
        </p:nvPicPr>
        <p:blipFill rotWithShape="1">
          <a:blip r:embed="rId3">
            <a:extLst>
              <a:ext uri="{28A0092B-C50C-407E-A947-70E740481C1C}">
                <a14:useLocalDpi xmlns:a14="http://schemas.microsoft.com/office/drawing/2010/main" val="0"/>
              </a:ext>
            </a:extLst>
          </a:blip>
          <a:srcRect b="73"/>
          <a:stretch/>
        </p:blipFill>
        <p:spPr bwMode="auto">
          <a:xfrm>
            <a:off x="6449982" y="1652819"/>
            <a:ext cx="4288277" cy="440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0685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1242</Words>
  <Application>Microsoft Office PowerPoint</Application>
  <PresentationFormat>Widescreen</PresentationFormat>
  <Paragraphs>111</Paragraphs>
  <Slides>28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Comic Sans MS</vt:lpstr>
      <vt:lpstr>Merriweather Sans</vt:lpstr>
      <vt:lpstr>Source Sans Pro</vt:lpstr>
      <vt:lpstr>Office Theme</vt:lpstr>
      <vt:lpstr>Emotional Regulation within infant-aged children.</vt:lpstr>
      <vt:lpstr>Our emotions need to be as educated as our intellect. It is important to know how to feel, how to respond and how to use this in your life – Anonymous </vt:lpstr>
      <vt:lpstr>PowerPoint Presentation</vt:lpstr>
      <vt:lpstr>Emotional Regulation</vt:lpstr>
      <vt:lpstr>PowerPoint Presentation</vt:lpstr>
      <vt:lpstr>PowerPoint Presentation</vt:lpstr>
      <vt:lpstr>How do you feel when?</vt:lpstr>
      <vt:lpstr>PowerPoint Presentation</vt:lpstr>
      <vt:lpstr>It is the reactions that we can help support.</vt:lpstr>
      <vt:lpstr>Children are going to get upset, angry etc.   There isn’t a simple fix, just as it comes to adults and their own emotions.  However, it is a journey that will support the children for the rest of their lives.</vt:lpstr>
      <vt:lpstr>We want children to understand  that it is healthy to talk about emotions.   We want them to express themselves.  We also want them to identify how to regulate themselves when they are feeling a particular emotion. </vt:lpstr>
      <vt:lpstr>We have a few strategies that might help support at home…</vt:lpstr>
      <vt:lpstr>PowerPoint Presentation</vt:lpstr>
      <vt:lpstr>PowerPoint Presentation</vt:lpstr>
      <vt:lpstr>Emotion Coaching  This technique helps children understand their feelings.  Children learn how emotions work and how to react to feelings in healthy ways.</vt:lpstr>
      <vt:lpstr>PowerPoint Presentation</vt:lpstr>
      <vt:lpstr>PowerPoint Presentation</vt:lpstr>
      <vt:lpstr>PowerPoint Presentation</vt:lpstr>
      <vt:lpstr>Reception</vt:lpstr>
      <vt:lpstr>PowerPoint Presentation</vt:lpstr>
      <vt:lpstr>PowerPoint Presentation</vt:lpstr>
      <vt:lpstr>PowerPoint Presentation</vt:lpstr>
      <vt:lpstr>PowerPoint Presentation</vt:lpstr>
      <vt:lpstr>Create a toolbox.</vt:lpstr>
      <vt:lpstr>PowerPoint Presentation</vt:lpstr>
      <vt:lpstr>Language used.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Emotional Regulation within infant-aged children.</dc:title>
  <dc:creator>millie bennett</dc:creator>
  <cp:lastModifiedBy>Fox-Teacher@admin.school</cp:lastModifiedBy>
  <cp:revision>7</cp:revision>
  <dcterms:created xsi:type="dcterms:W3CDTF">2025-02-18T15:50:31Z</dcterms:created>
  <dcterms:modified xsi:type="dcterms:W3CDTF">2025-03-07T09:20:21Z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902988</vt:lpwstr>
  </property>
  <property fmtid="{D5CDD505-2E9C-101B-9397-08002B2CF9AE}" name="NXPowerLiteSettings" pid="3">
    <vt:lpwstr>F7000400038000</vt:lpwstr>
  </property>
  <property fmtid="{D5CDD505-2E9C-101B-9397-08002B2CF9AE}" name="NXPowerLiteVersion" pid="4">
    <vt:lpwstr>S10.3.1</vt:lpwstr>
  </property>
</Properties>
</file>